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70" r:id="rId2"/>
    <p:sldId id="407" r:id="rId3"/>
    <p:sldId id="461" r:id="rId4"/>
    <p:sldId id="460" r:id="rId5"/>
    <p:sldId id="440" r:id="rId6"/>
    <p:sldId id="451" r:id="rId7"/>
    <p:sldId id="436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0"/>
    <a:srgbClr val="0067A7"/>
    <a:srgbClr val="003865"/>
    <a:srgbClr val="284F76"/>
    <a:srgbClr val="3E474E"/>
    <a:srgbClr val="032952"/>
    <a:srgbClr val="00213B"/>
    <a:srgbClr val="394753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6328"/>
  </p:normalViewPr>
  <p:slideViewPr>
    <p:cSldViewPr>
      <p:cViewPr varScale="1">
        <p:scale>
          <a:sx n="83" d="100"/>
          <a:sy n="83" d="100"/>
        </p:scale>
        <p:origin x="75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 here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Title here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tower of the main building with the city in the backgroun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766"/>
            <a:ext cx="1907704" cy="11221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A592FA-C535-124E-A8E7-844425B8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6" y="1250950"/>
            <a:ext cx="5184775" cy="10327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Title text goes here (talk title)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50459D-5F1E-5640-87B5-00F2D9510815}"/>
              </a:ext>
            </a:extLst>
          </p:cNvPr>
          <p:cNvSpPr txBox="1">
            <a:spLocks/>
          </p:cNvSpPr>
          <p:nvPr/>
        </p:nvSpPr>
        <p:spPr bwMode="auto">
          <a:xfrm>
            <a:off x="467546" y="2211710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000" kern="0" dirty="0">
                <a:solidFill>
                  <a:srgbClr val="00356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Sub-title goes here (your name…)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B2D7B5-C777-45BA-9514-1E6D77DF1EF7}"/>
              </a:ext>
            </a:extLst>
          </p:cNvPr>
          <p:cNvGrpSpPr/>
          <p:nvPr/>
        </p:nvGrpSpPr>
        <p:grpSpPr>
          <a:xfrm>
            <a:off x="3958798" y="195486"/>
            <a:ext cx="2917458" cy="769441"/>
            <a:chOff x="2842865" y="267494"/>
            <a:chExt cx="2917458" cy="769441"/>
          </a:xfrm>
        </p:grpSpPr>
        <p:pic>
          <p:nvPicPr>
            <p:cNvPr id="1026" name="Picture 2" descr="logo">
              <a:extLst>
                <a:ext uri="{FF2B5EF4-FFF2-40B4-BE49-F238E27FC236}">
                  <a16:creationId xmlns:a16="http://schemas.microsoft.com/office/drawing/2014/main" id="{37CCD133-7C5F-4F15-8056-AC4BD5F4F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50" b="96654" l="3866" r="89807">
                          <a14:foregroundMark x1="9139" y1="34843" x2="6160" y2="43899"/>
                          <a14:foregroundMark x1="5578" y1="46803" x2="6594" y2="52589"/>
                          <a14:foregroundMark x1="30404" y1="10236" x2="40422" y2="4331"/>
                          <a14:foregroundMark x1="48966" y1="4192" x2="49353" y2="4186"/>
                          <a14:foregroundMark x1="40422" y1="4331" x2="41489" y2="4314"/>
                          <a14:foregroundMark x1="67159" y1="9115" x2="68190" y2="9843"/>
                          <a14:foregroundMark x1="76801" y1="90354" x2="44860" y2="96226"/>
                          <a14:foregroundMark x1="40288" y1="95911" x2="23049" y2="90202"/>
                          <a14:foregroundMark x1="4745" y1="41339" x2="4100" y2="44226"/>
                          <a14:foregroundMark x1="49209" y1="5118" x2="41476" y2="3150"/>
                          <a14:backgroundMark x1="49385" y1="4134" x2="60633" y2="5512"/>
                          <a14:backgroundMark x1="60633" y1="5512" x2="51318" y2="4331"/>
                          <a14:backgroundMark x1="60281" y1="6496" x2="60808" y2="5906"/>
                          <a14:backgroundMark x1="60457" y1="5906" x2="67487" y2="8661"/>
                          <a14:backgroundMark x1="9490" y1="61811" x2="4921" y2="47047"/>
                          <a14:backgroundMark x1="7909" y1="59843" x2="6151" y2="52362"/>
                          <a14:backgroundMark x1="9139" y1="60433" x2="7381" y2="56299"/>
                          <a14:backgroundMark x1="8787" y1="60630" x2="5800" y2="52756"/>
                          <a14:backgroundMark x1="88576" y1="34843" x2="90861" y2="61220"/>
                          <a14:backgroundMark x1="44991" y1="96457" x2="40598" y2="96457"/>
                          <a14:backgroundMark x1="67311" y1="9055" x2="67311" y2="9055"/>
                          <a14:backgroundMark x1="67311" y1="9055" x2="67311" y2="9055"/>
                          <a14:backgroundMark x1="40883" y1="1958" x2="40246" y2="1772"/>
                          <a14:backgroundMark x1="49033" y1="4331" x2="48781" y2="4258"/>
                          <a14:backgroundMark x1="4218" y1="45276" x2="3515" y2="43307"/>
                          <a14:backgroundMark x1="3691" y1="44291" x2="4042" y2="47047"/>
                          <a14:backgroundMark x1="6327" y1="52756" x2="7206" y2="54331"/>
                          <a14:backgroundMark x1="22320" y1="89567" x2="22496" y2="90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865" y="305071"/>
              <a:ext cx="777655" cy="69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908E13-E278-419F-BC85-CBCB240DE091}"/>
                </a:ext>
              </a:extLst>
            </p:cNvPr>
            <p:cNvSpPr txBox="1"/>
            <p:nvPr/>
          </p:nvSpPr>
          <p:spPr>
            <a:xfrm>
              <a:off x="3563888" y="267494"/>
              <a:ext cx="21964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1200" dirty="0"/>
                <a:t>School </a:t>
              </a:r>
              <a:r>
                <a:rPr lang="en-GB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en-GB" sz="1200" dirty="0"/>
                <a:t> Computing Science</a:t>
              </a:r>
              <a:endParaRPr lang="en-GB" sz="1200" b="1" dirty="0"/>
            </a:p>
            <a:p>
              <a:pPr algn="just"/>
              <a:r>
                <a:rPr lang="en-GB" sz="1300" dirty="0"/>
                <a:t>Essence: Data Science &amp; </a:t>
              </a:r>
            </a:p>
            <a:p>
              <a:pPr algn="just"/>
              <a:r>
                <a:rPr lang="en-GB" sz="1300" dirty="0"/>
                <a:t>Distributed Computing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AA198C0-E085-4385-8B4E-F9B84F48399B}"/>
                </a:ext>
              </a:extLst>
            </p:cNvPr>
            <p:cNvCxnSpPr/>
            <p:nvPr/>
          </p:nvCxnSpPr>
          <p:spPr bwMode="auto">
            <a:xfrm>
              <a:off x="3677153" y="584695"/>
              <a:ext cx="19751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 recommend that you use headings or 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Your audience want to hear and see you present not read from a slide.</a:t>
            </a:r>
          </a:p>
          <a:p>
            <a:pPr marL="29210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insert an image, right-click (ctrl + click Mac) and select ‘send to back’, to place it behind the University marque at the top.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CA5B182-8B39-4B21-8DA9-C3618C9BAD79}"/>
              </a:ext>
            </a:extLst>
          </p:cNvPr>
          <p:cNvGrpSpPr/>
          <p:nvPr/>
        </p:nvGrpSpPr>
        <p:grpSpPr>
          <a:xfrm>
            <a:off x="6789193" y="123478"/>
            <a:ext cx="2152205" cy="623248"/>
            <a:chOff x="3355644" y="267494"/>
            <a:chExt cx="2152205" cy="623248"/>
          </a:xfrm>
        </p:grpSpPr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AE0DDDCA-6D5C-45CF-9C20-3923FB383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50" b="96654" l="3866" r="89807">
                          <a14:foregroundMark x1="9139" y1="34843" x2="6160" y2="43899"/>
                          <a14:foregroundMark x1="5578" y1="46803" x2="6594" y2="52589"/>
                          <a14:foregroundMark x1="30404" y1="10236" x2="40422" y2="4331"/>
                          <a14:foregroundMark x1="48966" y1="4192" x2="49353" y2="4186"/>
                          <a14:foregroundMark x1="40422" y1="4331" x2="41489" y2="4314"/>
                          <a14:foregroundMark x1="67159" y1="9115" x2="68190" y2="9843"/>
                          <a14:foregroundMark x1="76801" y1="90354" x2="44860" y2="96226"/>
                          <a14:foregroundMark x1="40288" y1="95911" x2="23049" y2="90202"/>
                          <a14:foregroundMark x1="4745" y1="41339" x2="4100" y2="44226"/>
                          <a14:foregroundMark x1="49209" y1="5118" x2="41476" y2="3150"/>
                          <a14:backgroundMark x1="49385" y1="4134" x2="60633" y2="5512"/>
                          <a14:backgroundMark x1="60633" y1="5512" x2="51318" y2="4331"/>
                          <a14:backgroundMark x1="60281" y1="6496" x2="60808" y2="5906"/>
                          <a14:backgroundMark x1="60457" y1="5906" x2="67487" y2="8661"/>
                          <a14:backgroundMark x1="9490" y1="61811" x2="4921" y2="47047"/>
                          <a14:backgroundMark x1="7909" y1="59843" x2="6151" y2="52362"/>
                          <a14:backgroundMark x1="9139" y1="60433" x2="7381" y2="56299"/>
                          <a14:backgroundMark x1="8787" y1="60630" x2="5800" y2="52756"/>
                          <a14:backgroundMark x1="88576" y1="34843" x2="90861" y2="61220"/>
                          <a14:backgroundMark x1="44991" y1="96457" x2="40598" y2="96457"/>
                          <a14:backgroundMark x1="67311" y1="9055" x2="67311" y2="9055"/>
                          <a14:backgroundMark x1="67311" y1="9055" x2="67311" y2="9055"/>
                          <a14:backgroundMark x1="40883" y1="1958" x2="40246" y2="1772"/>
                          <a14:backgroundMark x1="49033" y1="4331" x2="48781" y2="4258"/>
                          <a14:backgroundMark x1="4218" y1="45276" x2="3515" y2="43307"/>
                          <a14:backgroundMark x1="3691" y1="44291" x2="4042" y2="47047"/>
                          <a14:backgroundMark x1="6327" y1="52756" x2="7206" y2="54331"/>
                          <a14:backgroundMark x1="22320" y1="89567" x2="22496" y2="90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644" y="380099"/>
              <a:ext cx="519111" cy="4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90AF6-46EC-4C3D-8299-CA0FBB9B9B09}"/>
                </a:ext>
              </a:extLst>
            </p:cNvPr>
            <p:cNvSpPr txBox="1"/>
            <p:nvPr/>
          </p:nvSpPr>
          <p:spPr>
            <a:xfrm>
              <a:off x="3816360" y="267494"/>
              <a:ext cx="169148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900" dirty="0"/>
                <a:t>School </a:t>
              </a:r>
              <a:r>
                <a:rPr lang="en-GB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en-GB" sz="900" dirty="0"/>
                <a:t> Computing Science</a:t>
              </a:r>
              <a:endParaRPr lang="en-GB" sz="900" b="1" dirty="0"/>
            </a:p>
            <a:p>
              <a:pPr algn="just"/>
              <a:r>
                <a:rPr lang="en-GB" sz="1000" dirty="0"/>
                <a:t>Essence: Data Science &amp; </a:t>
              </a:r>
            </a:p>
            <a:p>
              <a:pPr algn="just"/>
              <a:r>
                <a:rPr lang="en-GB" sz="1000" dirty="0"/>
                <a:t>Distributed Computing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81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4874" y="1203599"/>
            <a:ext cx="803957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203D3-D7DE-4CAE-BF80-5423E2A9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25135"/>
            <a:ext cx="3744417" cy="504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476028"/>
            <a:ext cx="7920880" cy="2972865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 recommend that you use headings or 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Your audience want to hear and see you present not read from a slide.</a:t>
            </a:r>
          </a:p>
          <a:p>
            <a:pPr marL="29210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insert an image, right-click (ctrl + click Mac) and select ‘send to back’, to place it behind the University marque at the top.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CA5B182-8B39-4B21-8DA9-C3618C9BAD79}"/>
              </a:ext>
            </a:extLst>
          </p:cNvPr>
          <p:cNvGrpSpPr/>
          <p:nvPr/>
        </p:nvGrpSpPr>
        <p:grpSpPr>
          <a:xfrm>
            <a:off x="6789193" y="123478"/>
            <a:ext cx="2152205" cy="623248"/>
            <a:chOff x="3355644" y="267494"/>
            <a:chExt cx="2152205" cy="623248"/>
          </a:xfrm>
        </p:grpSpPr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AE0DDDCA-6D5C-45CF-9C20-3923FB383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50" b="96654" l="3866" r="89807">
                          <a14:foregroundMark x1="9139" y1="34843" x2="6160" y2="43899"/>
                          <a14:foregroundMark x1="5578" y1="46803" x2="6594" y2="52589"/>
                          <a14:foregroundMark x1="30404" y1="10236" x2="40422" y2="4331"/>
                          <a14:foregroundMark x1="48966" y1="4192" x2="49353" y2="4186"/>
                          <a14:foregroundMark x1="40422" y1="4331" x2="41489" y2="4314"/>
                          <a14:foregroundMark x1="67159" y1="9115" x2="68190" y2="9843"/>
                          <a14:foregroundMark x1="76801" y1="90354" x2="44860" y2="96226"/>
                          <a14:foregroundMark x1="40288" y1="95911" x2="23049" y2="90202"/>
                          <a14:foregroundMark x1="4745" y1="41339" x2="4100" y2="44226"/>
                          <a14:foregroundMark x1="49209" y1="5118" x2="41476" y2="3150"/>
                          <a14:backgroundMark x1="49385" y1="4134" x2="60633" y2="5512"/>
                          <a14:backgroundMark x1="60633" y1="5512" x2="51318" y2="4331"/>
                          <a14:backgroundMark x1="60281" y1="6496" x2="60808" y2="5906"/>
                          <a14:backgroundMark x1="60457" y1="5906" x2="67487" y2="8661"/>
                          <a14:backgroundMark x1="9490" y1="61811" x2="4921" y2="47047"/>
                          <a14:backgroundMark x1="7909" y1="59843" x2="6151" y2="52362"/>
                          <a14:backgroundMark x1="9139" y1="60433" x2="7381" y2="56299"/>
                          <a14:backgroundMark x1="8787" y1="60630" x2="5800" y2="52756"/>
                          <a14:backgroundMark x1="88576" y1="34843" x2="90861" y2="61220"/>
                          <a14:backgroundMark x1="44991" y1="96457" x2="40598" y2="96457"/>
                          <a14:backgroundMark x1="67311" y1="9055" x2="67311" y2="9055"/>
                          <a14:backgroundMark x1="67311" y1="9055" x2="67311" y2="9055"/>
                          <a14:backgroundMark x1="40883" y1="1958" x2="40246" y2="1772"/>
                          <a14:backgroundMark x1="49033" y1="4331" x2="48781" y2="4258"/>
                          <a14:backgroundMark x1="4218" y1="45276" x2="3515" y2="43307"/>
                          <a14:backgroundMark x1="3691" y1="44291" x2="4042" y2="47047"/>
                          <a14:backgroundMark x1="6327" y1="52756" x2="7206" y2="54331"/>
                          <a14:backgroundMark x1="22320" y1="89567" x2="22496" y2="90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644" y="380099"/>
              <a:ext cx="519111" cy="4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E90AF6-46EC-4C3D-8299-CA0FBB9B9B09}"/>
                </a:ext>
              </a:extLst>
            </p:cNvPr>
            <p:cNvSpPr txBox="1"/>
            <p:nvPr/>
          </p:nvSpPr>
          <p:spPr>
            <a:xfrm>
              <a:off x="3816360" y="267494"/>
              <a:ext cx="169148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900" dirty="0"/>
                <a:t>School </a:t>
              </a:r>
              <a:r>
                <a:rPr lang="en-GB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en-GB" sz="900" dirty="0"/>
                <a:t> Computing Science</a:t>
              </a:r>
              <a:endParaRPr lang="en-GB" sz="900" b="1" dirty="0"/>
            </a:p>
            <a:p>
              <a:pPr algn="just"/>
              <a:r>
                <a:rPr lang="en-GB" sz="1000" dirty="0"/>
                <a:t>Essence: Data Science &amp; </a:t>
              </a:r>
            </a:p>
            <a:p>
              <a:pPr algn="just"/>
              <a:r>
                <a:rPr lang="en-GB" sz="1000" dirty="0"/>
                <a:t>Distributed Computing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149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ps of vistors in the West Quadrang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39553" y="1851673"/>
            <a:ext cx="374441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 recommend that you use headings or 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Your audience want to hear and see you present not read from a slide.</a:t>
            </a:r>
          </a:p>
          <a:p>
            <a:pPr marL="29210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insert an image, right-click (ctrl + click Mac) and select ‘send to back’, to place it behind the University marque at the top. </a:t>
            </a: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7C6E50-E6B3-41F4-8266-918486D0450B}"/>
              </a:ext>
            </a:extLst>
          </p:cNvPr>
          <p:cNvGrpSpPr/>
          <p:nvPr/>
        </p:nvGrpSpPr>
        <p:grpSpPr>
          <a:xfrm>
            <a:off x="6948264" y="220310"/>
            <a:ext cx="2152205" cy="623248"/>
            <a:chOff x="3355644" y="267494"/>
            <a:chExt cx="2152205" cy="623248"/>
          </a:xfrm>
        </p:grpSpPr>
        <p:pic>
          <p:nvPicPr>
            <p:cNvPr id="9" name="Picture 2" descr="logo">
              <a:extLst>
                <a:ext uri="{FF2B5EF4-FFF2-40B4-BE49-F238E27FC236}">
                  <a16:creationId xmlns:a16="http://schemas.microsoft.com/office/drawing/2014/main" id="{DAB2802F-70CE-4FF7-B851-D5120331F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50" b="96654" l="3866" r="89807">
                          <a14:foregroundMark x1="9139" y1="34843" x2="6160" y2="43899"/>
                          <a14:foregroundMark x1="5578" y1="46803" x2="6594" y2="52589"/>
                          <a14:foregroundMark x1="30404" y1="10236" x2="40422" y2="4331"/>
                          <a14:foregroundMark x1="48966" y1="4192" x2="49353" y2="4186"/>
                          <a14:foregroundMark x1="40422" y1="4331" x2="41489" y2="4314"/>
                          <a14:foregroundMark x1="67159" y1="9115" x2="68190" y2="9843"/>
                          <a14:foregroundMark x1="76801" y1="90354" x2="44860" y2="96226"/>
                          <a14:foregroundMark x1="40288" y1="95911" x2="23049" y2="90202"/>
                          <a14:foregroundMark x1="4745" y1="41339" x2="4100" y2="44226"/>
                          <a14:foregroundMark x1="49209" y1="5118" x2="41476" y2="3150"/>
                          <a14:backgroundMark x1="49385" y1="4134" x2="60633" y2="5512"/>
                          <a14:backgroundMark x1="60633" y1="5512" x2="51318" y2="4331"/>
                          <a14:backgroundMark x1="60281" y1="6496" x2="60808" y2="5906"/>
                          <a14:backgroundMark x1="60457" y1="5906" x2="67487" y2="8661"/>
                          <a14:backgroundMark x1="9490" y1="61811" x2="4921" y2="47047"/>
                          <a14:backgroundMark x1="7909" y1="59843" x2="6151" y2="52362"/>
                          <a14:backgroundMark x1="9139" y1="60433" x2="7381" y2="56299"/>
                          <a14:backgroundMark x1="8787" y1="60630" x2="5800" y2="52756"/>
                          <a14:backgroundMark x1="88576" y1="34843" x2="90861" y2="61220"/>
                          <a14:backgroundMark x1="44991" y1="96457" x2="40598" y2="96457"/>
                          <a14:backgroundMark x1="67311" y1="9055" x2="67311" y2="9055"/>
                          <a14:backgroundMark x1="67311" y1="9055" x2="67311" y2="9055"/>
                          <a14:backgroundMark x1="40883" y1="1958" x2="40246" y2="1772"/>
                          <a14:backgroundMark x1="49033" y1="4331" x2="48781" y2="4258"/>
                          <a14:backgroundMark x1="4218" y1="45276" x2="3515" y2="43307"/>
                          <a14:backgroundMark x1="3691" y1="44291" x2="4042" y2="47047"/>
                          <a14:backgroundMark x1="6327" y1="52756" x2="7206" y2="54331"/>
                          <a14:backgroundMark x1="22320" y1="89567" x2="22496" y2="90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644" y="380099"/>
              <a:ext cx="519111" cy="4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98B07-0A00-4768-9D3E-3DE62B6BF3C8}"/>
                </a:ext>
              </a:extLst>
            </p:cNvPr>
            <p:cNvSpPr txBox="1"/>
            <p:nvPr/>
          </p:nvSpPr>
          <p:spPr>
            <a:xfrm>
              <a:off x="3816360" y="267494"/>
              <a:ext cx="169148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900" dirty="0"/>
                <a:t>School </a:t>
              </a:r>
              <a:r>
                <a:rPr lang="en-GB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en-GB" sz="900" dirty="0"/>
                <a:t> Computing Science</a:t>
              </a:r>
              <a:endParaRPr lang="en-GB" sz="900" b="1" dirty="0"/>
            </a:p>
            <a:p>
              <a:pPr algn="just"/>
              <a:r>
                <a:rPr lang="en-GB" sz="1000" dirty="0"/>
                <a:t>Essence: Data Science &amp; </a:t>
              </a:r>
            </a:p>
            <a:p>
              <a:pPr algn="just"/>
              <a:r>
                <a:rPr lang="en-GB" sz="1000" dirty="0"/>
                <a:t>Distributed Computing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213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main building as seen from the Sout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39553" y="1851673"/>
            <a:ext cx="374441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 recommend that you use headings or 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Your audience want to hear and see you present not read from a slide.</a:t>
            </a:r>
          </a:p>
          <a:p>
            <a:pPr marL="29210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insert an image, right-click (ctrl + click Mac) and select ‘send to back’, to place it behind the University marque at the top. </a:t>
            </a: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A77F5A-5638-4B92-A4F6-02073D551676}"/>
              </a:ext>
            </a:extLst>
          </p:cNvPr>
          <p:cNvGrpSpPr/>
          <p:nvPr/>
        </p:nvGrpSpPr>
        <p:grpSpPr>
          <a:xfrm>
            <a:off x="6876256" y="123478"/>
            <a:ext cx="2152205" cy="623248"/>
            <a:chOff x="3355644" y="267494"/>
            <a:chExt cx="2152205" cy="623248"/>
          </a:xfrm>
        </p:grpSpPr>
        <p:pic>
          <p:nvPicPr>
            <p:cNvPr id="7" name="Picture 2" descr="logo">
              <a:extLst>
                <a:ext uri="{FF2B5EF4-FFF2-40B4-BE49-F238E27FC236}">
                  <a16:creationId xmlns:a16="http://schemas.microsoft.com/office/drawing/2014/main" id="{8CE07E22-1D75-4C43-BA6F-906464956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50" b="96654" l="3866" r="89807">
                          <a14:foregroundMark x1="9139" y1="34843" x2="6160" y2="43899"/>
                          <a14:foregroundMark x1="5578" y1="46803" x2="6594" y2="52589"/>
                          <a14:foregroundMark x1="30404" y1="10236" x2="40422" y2="4331"/>
                          <a14:foregroundMark x1="48966" y1="4192" x2="49353" y2="4186"/>
                          <a14:foregroundMark x1="40422" y1="4331" x2="41489" y2="4314"/>
                          <a14:foregroundMark x1="67159" y1="9115" x2="68190" y2="9843"/>
                          <a14:foregroundMark x1="76801" y1="90354" x2="44860" y2="96226"/>
                          <a14:foregroundMark x1="40288" y1="95911" x2="23049" y2="90202"/>
                          <a14:foregroundMark x1="4745" y1="41339" x2="4100" y2="44226"/>
                          <a14:foregroundMark x1="49209" y1="5118" x2="41476" y2="3150"/>
                          <a14:backgroundMark x1="49385" y1="4134" x2="60633" y2="5512"/>
                          <a14:backgroundMark x1="60633" y1="5512" x2="51318" y2="4331"/>
                          <a14:backgroundMark x1="60281" y1="6496" x2="60808" y2="5906"/>
                          <a14:backgroundMark x1="60457" y1="5906" x2="67487" y2="8661"/>
                          <a14:backgroundMark x1="9490" y1="61811" x2="4921" y2="47047"/>
                          <a14:backgroundMark x1="7909" y1="59843" x2="6151" y2="52362"/>
                          <a14:backgroundMark x1="9139" y1="60433" x2="7381" y2="56299"/>
                          <a14:backgroundMark x1="8787" y1="60630" x2="5800" y2="52756"/>
                          <a14:backgroundMark x1="88576" y1="34843" x2="90861" y2="61220"/>
                          <a14:backgroundMark x1="44991" y1="96457" x2="40598" y2="96457"/>
                          <a14:backgroundMark x1="67311" y1="9055" x2="67311" y2="9055"/>
                          <a14:backgroundMark x1="67311" y1="9055" x2="67311" y2="9055"/>
                          <a14:backgroundMark x1="40883" y1="1958" x2="40246" y2="1772"/>
                          <a14:backgroundMark x1="49033" y1="4331" x2="48781" y2="4258"/>
                          <a14:backgroundMark x1="4218" y1="45276" x2="3515" y2="43307"/>
                          <a14:backgroundMark x1="3691" y1="44291" x2="4042" y2="47047"/>
                          <a14:backgroundMark x1="6327" y1="52756" x2="7206" y2="54331"/>
                          <a14:backgroundMark x1="22320" y1="89567" x2="22496" y2="90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644" y="380099"/>
              <a:ext cx="519111" cy="4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BE4234-BD26-4122-8998-DF2EB68793D1}"/>
                </a:ext>
              </a:extLst>
            </p:cNvPr>
            <p:cNvSpPr txBox="1"/>
            <p:nvPr/>
          </p:nvSpPr>
          <p:spPr>
            <a:xfrm>
              <a:off x="3816360" y="267494"/>
              <a:ext cx="169148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900" dirty="0">
                  <a:solidFill>
                    <a:schemeClr val="bg1"/>
                  </a:solidFill>
                </a:rPr>
                <a:t>School </a:t>
              </a:r>
              <a:r>
                <a:rPr lang="en-GB" sz="9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en-GB" sz="900" dirty="0">
                  <a:solidFill>
                    <a:schemeClr val="bg1"/>
                  </a:solidFill>
                </a:rPr>
                <a:t> Computing Science</a:t>
              </a:r>
              <a:endParaRPr lang="en-GB" sz="900" b="1" dirty="0">
                <a:solidFill>
                  <a:schemeClr val="bg1"/>
                </a:solidFill>
              </a:endParaRPr>
            </a:p>
            <a:p>
              <a:pPr algn="just"/>
              <a:r>
                <a:rPr lang="en-GB" sz="1000" dirty="0">
                  <a:solidFill>
                    <a:schemeClr val="bg1"/>
                  </a:solidFill>
                </a:rPr>
                <a:t>Essence: Data Science &amp; </a:t>
              </a:r>
            </a:p>
            <a:p>
              <a:pPr algn="just"/>
              <a:r>
                <a:rPr lang="en-GB" sz="1000" dirty="0">
                  <a:solidFill>
                    <a:schemeClr val="bg1"/>
                  </a:solidFill>
                </a:rPr>
                <a:t>Distributed Computing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78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east quadrangle with big 'U of G' letters in position">
            <a:extLst>
              <a:ext uri="{FF2B5EF4-FFF2-40B4-BE49-F238E27FC236}">
                <a16:creationId xmlns:a16="http://schemas.microsoft.com/office/drawing/2014/main" id="{E3E98FC2-C2B5-8743-B8D2-F7773B16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/>
          <a:p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39553" y="1851673"/>
            <a:ext cx="3744417" cy="3096343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 recommend that you use headings or bullet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Your audience want to hear and see you present not read from a slide.</a:t>
            </a:r>
          </a:p>
          <a:p>
            <a:pPr marL="29210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To insert an image, right-click (ctrl + click Mac) and select ‘send to back’, to place it behind the University marque at the top. </a:t>
            </a: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1E38DC-BEE1-4025-A788-570459E8931E}"/>
              </a:ext>
            </a:extLst>
          </p:cNvPr>
          <p:cNvGrpSpPr/>
          <p:nvPr/>
        </p:nvGrpSpPr>
        <p:grpSpPr>
          <a:xfrm>
            <a:off x="6812283" y="195486"/>
            <a:ext cx="2152205" cy="623248"/>
            <a:chOff x="3355644" y="267494"/>
            <a:chExt cx="2152205" cy="623248"/>
          </a:xfrm>
        </p:grpSpPr>
        <p:pic>
          <p:nvPicPr>
            <p:cNvPr id="10" name="Picture 2" descr="logo">
              <a:extLst>
                <a:ext uri="{FF2B5EF4-FFF2-40B4-BE49-F238E27FC236}">
                  <a16:creationId xmlns:a16="http://schemas.microsoft.com/office/drawing/2014/main" id="{FAFCE5DE-6494-4121-A161-298D1837D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50" b="96654" l="3866" r="89807">
                          <a14:foregroundMark x1="9139" y1="34843" x2="6160" y2="43899"/>
                          <a14:foregroundMark x1="5578" y1="46803" x2="6594" y2="52589"/>
                          <a14:foregroundMark x1="30404" y1="10236" x2="40422" y2="4331"/>
                          <a14:foregroundMark x1="48966" y1="4192" x2="49353" y2="4186"/>
                          <a14:foregroundMark x1="40422" y1="4331" x2="41489" y2="4314"/>
                          <a14:foregroundMark x1="67159" y1="9115" x2="68190" y2="9843"/>
                          <a14:foregroundMark x1="76801" y1="90354" x2="44860" y2="96226"/>
                          <a14:foregroundMark x1="40288" y1="95911" x2="23049" y2="90202"/>
                          <a14:foregroundMark x1="4745" y1="41339" x2="4100" y2="44226"/>
                          <a14:foregroundMark x1="49209" y1="5118" x2="41476" y2="3150"/>
                          <a14:backgroundMark x1="49385" y1="4134" x2="60633" y2="5512"/>
                          <a14:backgroundMark x1="60633" y1="5512" x2="51318" y2="4331"/>
                          <a14:backgroundMark x1="60281" y1="6496" x2="60808" y2="5906"/>
                          <a14:backgroundMark x1="60457" y1="5906" x2="67487" y2="8661"/>
                          <a14:backgroundMark x1="9490" y1="61811" x2="4921" y2="47047"/>
                          <a14:backgroundMark x1="7909" y1="59843" x2="6151" y2="52362"/>
                          <a14:backgroundMark x1="9139" y1="60433" x2="7381" y2="56299"/>
                          <a14:backgroundMark x1="8787" y1="60630" x2="5800" y2="52756"/>
                          <a14:backgroundMark x1="88576" y1="34843" x2="90861" y2="61220"/>
                          <a14:backgroundMark x1="44991" y1="96457" x2="40598" y2="96457"/>
                          <a14:backgroundMark x1="67311" y1="9055" x2="67311" y2="9055"/>
                          <a14:backgroundMark x1="67311" y1="9055" x2="67311" y2="9055"/>
                          <a14:backgroundMark x1="40883" y1="1958" x2="40246" y2="1772"/>
                          <a14:backgroundMark x1="49033" y1="4331" x2="48781" y2="4258"/>
                          <a14:backgroundMark x1="4218" y1="45276" x2="3515" y2="43307"/>
                          <a14:backgroundMark x1="3691" y1="44291" x2="4042" y2="47047"/>
                          <a14:backgroundMark x1="6327" y1="52756" x2="7206" y2="54331"/>
                          <a14:backgroundMark x1="22320" y1="89567" x2="22496" y2="90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644" y="380099"/>
              <a:ext cx="519111" cy="46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7139F4-0451-4BB7-B61A-1328FE857FB4}"/>
                </a:ext>
              </a:extLst>
            </p:cNvPr>
            <p:cNvSpPr txBox="1"/>
            <p:nvPr/>
          </p:nvSpPr>
          <p:spPr>
            <a:xfrm>
              <a:off x="3816360" y="267494"/>
              <a:ext cx="169148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900" dirty="0">
                  <a:solidFill>
                    <a:schemeClr val="bg1">
                      <a:lumMod val="90000"/>
                    </a:schemeClr>
                  </a:solidFill>
                </a:rPr>
                <a:t>School </a:t>
              </a:r>
              <a:r>
                <a:rPr lang="en-GB" sz="900" i="1" dirty="0">
                  <a:solidFill>
                    <a:schemeClr val="bg1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en-GB" sz="900" dirty="0">
                  <a:solidFill>
                    <a:schemeClr val="bg1">
                      <a:lumMod val="90000"/>
                    </a:schemeClr>
                  </a:solidFill>
                </a:rPr>
                <a:t> Computing Science</a:t>
              </a:r>
              <a:endParaRPr lang="en-GB" sz="900" b="1" dirty="0">
                <a:solidFill>
                  <a:schemeClr val="bg1">
                    <a:lumMod val="90000"/>
                  </a:schemeClr>
                </a:solidFill>
              </a:endParaRPr>
            </a:p>
            <a:p>
              <a:pPr algn="just"/>
              <a:r>
                <a:rPr lang="en-GB" sz="1000" dirty="0">
                  <a:solidFill>
                    <a:schemeClr val="bg1">
                      <a:lumMod val="90000"/>
                    </a:schemeClr>
                  </a:solidFill>
                </a:rPr>
                <a:t>Essence: Data Science &amp; </a:t>
              </a:r>
            </a:p>
            <a:p>
              <a:pPr algn="just"/>
              <a:r>
                <a:rPr lang="en-GB" sz="1000" dirty="0">
                  <a:solidFill>
                    <a:schemeClr val="bg1">
                      <a:lumMod val="90000"/>
                    </a:schemeClr>
                  </a:solidFill>
                </a:rPr>
                <a:t>Distributed Computing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96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main building of the University looking Sou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5536" y="1220108"/>
            <a:ext cx="5184775" cy="4875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D4A"/>
                </a:solidFill>
              </a:rPr>
              <a:t>This is your closing slide </a:t>
            </a:r>
            <a:endParaRPr lang="en-US" dirty="0">
              <a:solidFill>
                <a:srgbClr val="002D4A"/>
              </a:solidFill>
              <a:ea typeface="+mj-ea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7544" y="1707654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en-US" altLang="en-US" dirty="0">
                <a:solidFill>
                  <a:srgbClr val="002D4A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You can add your contact details</a:t>
            </a:r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FB3231-D789-4578-9D18-5599FAFA1671}"/>
              </a:ext>
            </a:extLst>
          </p:cNvPr>
          <p:cNvGrpSpPr/>
          <p:nvPr/>
        </p:nvGrpSpPr>
        <p:grpSpPr>
          <a:xfrm>
            <a:off x="6156176" y="123478"/>
            <a:ext cx="2917458" cy="769441"/>
            <a:chOff x="2842865" y="267494"/>
            <a:chExt cx="2917458" cy="769441"/>
          </a:xfrm>
        </p:grpSpPr>
        <p:pic>
          <p:nvPicPr>
            <p:cNvPr id="17" name="Picture 2" descr="logo">
              <a:extLst>
                <a:ext uri="{FF2B5EF4-FFF2-40B4-BE49-F238E27FC236}">
                  <a16:creationId xmlns:a16="http://schemas.microsoft.com/office/drawing/2014/main" id="{D976F7BA-C284-4218-BB9D-04E3923BC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50" b="96654" l="3866" r="89807">
                          <a14:foregroundMark x1="9139" y1="34843" x2="6160" y2="43899"/>
                          <a14:foregroundMark x1="5578" y1="46803" x2="6594" y2="52589"/>
                          <a14:foregroundMark x1="30404" y1="10236" x2="40422" y2="4331"/>
                          <a14:foregroundMark x1="48966" y1="4192" x2="49353" y2="4186"/>
                          <a14:foregroundMark x1="40422" y1="4331" x2="41489" y2="4314"/>
                          <a14:foregroundMark x1="67159" y1="9115" x2="68190" y2="9843"/>
                          <a14:foregroundMark x1="76801" y1="90354" x2="44860" y2="96226"/>
                          <a14:foregroundMark x1="40288" y1="95911" x2="23049" y2="90202"/>
                          <a14:foregroundMark x1="4745" y1="41339" x2="4100" y2="44226"/>
                          <a14:foregroundMark x1="49209" y1="5118" x2="41476" y2="3150"/>
                          <a14:backgroundMark x1="49385" y1="4134" x2="60633" y2="5512"/>
                          <a14:backgroundMark x1="60633" y1="5512" x2="51318" y2="4331"/>
                          <a14:backgroundMark x1="60281" y1="6496" x2="60808" y2="5906"/>
                          <a14:backgroundMark x1="60457" y1="5906" x2="67487" y2="8661"/>
                          <a14:backgroundMark x1="9490" y1="61811" x2="4921" y2="47047"/>
                          <a14:backgroundMark x1="7909" y1="59843" x2="6151" y2="52362"/>
                          <a14:backgroundMark x1="9139" y1="60433" x2="7381" y2="56299"/>
                          <a14:backgroundMark x1="8787" y1="60630" x2="5800" y2="52756"/>
                          <a14:backgroundMark x1="88576" y1="34843" x2="90861" y2="61220"/>
                          <a14:backgroundMark x1="44991" y1="96457" x2="40598" y2="96457"/>
                          <a14:backgroundMark x1="67311" y1="9055" x2="67311" y2="9055"/>
                          <a14:backgroundMark x1="67311" y1="9055" x2="67311" y2="9055"/>
                          <a14:backgroundMark x1="40883" y1="1958" x2="40246" y2="1772"/>
                          <a14:backgroundMark x1="49033" y1="4331" x2="48781" y2="4258"/>
                          <a14:backgroundMark x1="4218" y1="45276" x2="3515" y2="43307"/>
                          <a14:backgroundMark x1="3691" y1="44291" x2="4042" y2="47047"/>
                          <a14:backgroundMark x1="6327" y1="52756" x2="7206" y2="54331"/>
                          <a14:backgroundMark x1="22320" y1="89567" x2="22496" y2="90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865" y="305071"/>
              <a:ext cx="777655" cy="69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971BB1-274C-4FF6-8324-9FC8819282A2}"/>
                </a:ext>
              </a:extLst>
            </p:cNvPr>
            <p:cNvSpPr txBox="1"/>
            <p:nvPr/>
          </p:nvSpPr>
          <p:spPr>
            <a:xfrm>
              <a:off x="3563888" y="267494"/>
              <a:ext cx="21964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1200" dirty="0"/>
                <a:t>School </a:t>
              </a:r>
              <a:r>
                <a:rPr lang="en-GB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en-GB" sz="1200" dirty="0"/>
                <a:t> Computing Science</a:t>
              </a:r>
              <a:endParaRPr lang="en-GB" sz="1200" b="1" dirty="0"/>
            </a:p>
            <a:p>
              <a:pPr algn="just"/>
              <a:r>
                <a:rPr lang="en-GB" sz="1300" dirty="0"/>
                <a:t>Essence: Data Science &amp; </a:t>
              </a:r>
            </a:p>
            <a:p>
              <a:pPr algn="just"/>
              <a:r>
                <a:rPr lang="en-GB" sz="1300" dirty="0"/>
                <a:t>Distributed Computing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432B30-B149-4D30-ADE7-11C6E5CE9C57}"/>
                </a:ext>
              </a:extLst>
            </p:cNvPr>
            <p:cNvCxnSpPr/>
            <p:nvPr/>
          </p:nvCxnSpPr>
          <p:spPr bwMode="auto">
            <a:xfrm>
              <a:off x="3677153" y="584695"/>
              <a:ext cx="19751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77136D-C2A3-4A27-9C60-7CA491BBC489}"/>
              </a:ext>
            </a:extLst>
          </p:cNvPr>
          <p:cNvSpPr txBox="1"/>
          <p:nvPr/>
        </p:nvSpPr>
        <p:spPr>
          <a:xfrm>
            <a:off x="323528" y="4011910"/>
            <a:ext cx="4803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0000"/>
                  </a:schemeClr>
                </a:solidFill>
              </a:rPr>
              <a:t>http://www.dcs.gla.ac.uk/essence/</a:t>
            </a:r>
            <a:endParaRPr lang="en-GB" dirty="0">
              <a:solidFill>
                <a:schemeClr val="bg1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95208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UoG_PowerPoint_16.9</Template>
  <TotalTime>4995</TotalTime>
  <Words>389</Words>
  <Application>Microsoft Office PowerPoint</Application>
  <PresentationFormat>On-screen Show (16:9)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UoG_PowerPoint_16.9</vt:lpstr>
      <vt:lpstr>Title text goes here (talk title)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your closing slide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 Howard</dc:creator>
  <cp:keywords/>
  <dc:description/>
  <cp:lastModifiedBy>Christos Anagnostopoulos</cp:lastModifiedBy>
  <cp:revision>175</cp:revision>
  <dcterms:created xsi:type="dcterms:W3CDTF">2016-02-16T11:44:26Z</dcterms:created>
  <dcterms:modified xsi:type="dcterms:W3CDTF">2022-05-25T10:47:07Z</dcterms:modified>
  <cp:category/>
</cp:coreProperties>
</file>