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FF-3F56-4471-BF75-6B9B2586A990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5EA3-4044-4D4A-BBA1-2A4F7A432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7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FF-3F56-4471-BF75-6B9B2586A990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5EA3-4044-4D4A-BBA1-2A4F7A432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230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FF-3F56-4471-BF75-6B9B2586A990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5EA3-4044-4D4A-BBA1-2A4F7A432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69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FF-3F56-4471-BF75-6B9B2586A990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5EA3-4044-4D4A-BBA1-2A4F7A432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456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FF-3F56-4471-BF75-6B9B2586A990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5EA3-4044-4D4A-BBA1-2A4F7A432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58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FF-3F56-4471-BF75-6B9B2586A990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5EA3-4044-4D4A-BBA1-2A4F7A432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215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FF-3F56-4471-BF75-6B9B2586A990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5EA3-4044-4D4A-BBA1-2A4F7A432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145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FF-3F56-4471-BF75-6B9B2586A990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5EA3-4044-4D4A-BBA1-2A4F7A432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846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FF-3F56-4471-BF75-6B9B2586A990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5EA3-4044-4D4A-BBA1-2A4F7A432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792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FF-3F56-4471-BF75-6B9B2586A990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5EA3-4044-4D4A-BBA1-2A4F7A432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814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7FFF-3F56-4471-BF75-6B9B2586A990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35EA3-4044-4D4A-BBA1-2A4F7A432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792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A7FFF-3F56-4471-BF75-6B9B2586A990}" type="datetimeFigureOut">
              <a:rPr lang="en-GB" smtClean="0"/>
              <a:t>04/03/2016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35EA3-4044-4D4A-BBA1-2A4F7A432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962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Yet Another Subtle Bug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226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6382"/>
            <a:ext cx="7776864" cy="662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1182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446417" cy="6532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5187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260199" cy="638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3447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8395295" cy="6492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422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416612" cy="6509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085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Yet Another Subtle Bug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Yet Another Subtle Bug</dc:title>
  <dc:creator>Patrick Prosser</dc:creator>
  <cp:lastModifiedBy>Patrick Prosser</cp:lastModifiedBy>
  <cp:revision>1</cp:revision>
  <dcterms:created xsi:type="dcterms:W3CDTF">2016-03-04T10:12:39Z</dcterms:created>
  <dcterms:modified xsi:type="dcterms:W3CDTF">2016-03-04T10:19:17Z</dcterms:modified>
</cp:coreProperties>
</file>