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6A52-0A80-4996-994D-BFB80BCEB92F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6A4C-3A0D-4901-9674-BE08676A2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158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6A52-0A80-4996-994D-BFB80BCEB92F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6A4C-3A0D-4901-9674-BE08676A2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95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6A52-0A80-4996-994D-BFB80BCEB92F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6A4C-3A0D-4901-9674-BE08676A2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91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6A52-0A80-4996-994D-BFB80BCEB92F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6A4C-3A0D-4901-9674-BE08676A2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4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6A52-0A80-4996-994D-BFB80BCEB92F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6A4C-3A0D-4901-9674-BE08676A2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48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6A52-0A80-4996-994D-BFB80BCEB92F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6A4C-3A0D-4901-9674-BE08676A2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076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6A52-0A80-4996-994D-BFB80BCEB92F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6A4C-3A0D-4901-9674-BE08676A2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07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6A52-0A80-4996-994D-BFB80BCEB92F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6A4C-3A0D-4901-9674-BE08676A2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089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6A52-0A80-4996-994D-BFB80BCEB92F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6A4C-3A0D-4901-9674-BE08676A2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4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6A52-0A80-4996-994D-BFB80BCEB92F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6A4C-3A0D-4901-9674-BE08676A2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30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26A52-0A80-4996-994D-BFB80BCEB92F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76A4C-3A0D-4901-9674-BE08676A2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436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26A52-0A80-4996-994D-BFB80BCEB92F}" type="datetimeFigureOut">
              <a:rPr lang="en-GB" smtClean="0"/>
              <a:t>03/10/2018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76A4C-3A0D-4901-9674-BE08676A23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ublic_html\pictures\blueBadge\IMGP14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545853" y="1294770"/>
            <a:ext cx="6348226" cy="420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Z:\public_html\pictures\blueBadge\IMGP14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88241" y="1294768"/>
            <a:ext cx="6348224" cy="420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301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Prosser</dc:creator>
  <cp:lastModifiedBy>Patrick Prosser</cp:lastModifiedBy>
  <cp:revision>1</cp:revision>
  <dcterms:created xsi:type="dcterms:W3CDTF">2018-10-03T09:59:26Z</dcterms:created>
  <dcterms:modified xsi:type="dcterms:W3CDTF">2018-10-03T10:02:15Z</dcterms:modified>
</cp:coreProperties>
</file>