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66" y="-111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1621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0526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61518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34004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7257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63760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477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2525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06326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16480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55326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B63668-5C7D-42A1-8750-28E3B6DF4C51}" type="datetimeFigureOut">
              <a:rPr lang="en-GB" smtClean="0"/>
              <a:t>27/02/2017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E7C71A-9F58-4378-A78D-DD4E9FEFF2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0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random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7433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3" y="123478"/>
            <a:ext cx="8810391" cy="46805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03146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1707654"/>
            <a:ext cx="3108864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Generating random integers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 smtClean="0"/>
              <a:t>Shuffle the deck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Physical demos (3 of)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 smtClean="0"/>
              <a:t>Code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GB" dirty="0"/>
              <a:t>C</a:t>
            </a:r>
            <a:r>
              <a:rPr lang="en-GB" smtClean="0"/>
              <a:t>omplexity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7912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802" r="23410" b="39599"/>
          <a:stretch/>
        </p:blipFill>
        <p:spPr bwMode="auto">
          <a:xfrm>
            <a:off x="395536" y="843558"/>
            <a:ext cx="8415449" cy="29962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62751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7842" r="32920" b="37386"/>
          <a:stretch/>
        </p:blipFill>
        <p:spPr bwMode="auto">
          <a:xfrm>
            <a:off x="107504" y="987574"/>
            <a:ext cx="8673950" cy="30963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75608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02" t="28085" r="37357" b="29726"/>
          <a:stretch/>
        </p:blipFill>
        <p:spPr bwMode="auto">
          <a:xfrm>
            <a:off x="395536" y="483518"/>
            <a:ext cx="8401070" cy="41764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649089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4" t="30031" r="55776" b="33130"/>
          <a:stretch/>
        </p:blipFill>
        <p:spPr bwMode="auto">
          <a:xfrm>
            <a:off x="467544" y="195486"/>
            <a:ext cx="7632848" cy="47102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91994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13" t="29909" r="48493" b="33738"/>
          <a:stretch/>
        </p:blipFill>
        <p:spPr bwMode="auto">
          <a:xfrm>
            <a:off x="179512" y="267494"/>
            <a:ext cx="8630356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6523531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9912" y="2294499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Complexity?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38755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17</Words>
  <Application>Microsoft Office PowerPoint</Application>
  <PresentationFormat>On-screen Show (16:9)</PresentationFormat>
  <Paragraphs>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random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random</dc:title>
  <dc:creator>patrick</dc:creator>
  <cp:lastModifiedBy>patrick</cp:lastModifiedBy>
  <cp:revision>6</cp:revision>
  <dcterms:created xsi:type="dcterms:W3CDTF">2017-02-27T11:10:52Z</dcterms:created>
  <dcterms:modified xsi:type="dcterms:W3CDTF">2017-02-27T11:26:33Z</dcterms:modified>
</cp:coreProperties>
</file>