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3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66" y="-11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3668-5C7D-42A1-8750-28E3B6DF4C51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C71A-9F58-4378-A78D-DD4E9FEFF2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2137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3668-5C7D-42A1-8750-28E3B6DF4C51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C71A-9F58-4378-A78D-DD4E9FEFF2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2052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3668-5C7D-42A1-8750-28E3B6DF4C51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C71A-9F58-4378-A78D-DD4E9FEFF2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6151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3668-5C7D-42A1-8750-28E3B6DF4C51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C71A-9F58-4378-A78D-DD4E9FEFF2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3400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3668-5C7D-42A1-8750-28E3B6DF4C51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C71A-9F58-4378-A78D-DD4E9FEFF2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7257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3668-5C7D-42A1-8750-28E3B6DF4C51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C71A-9F58-4378-A78D-DD4E9FEFF2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376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3668-5C7D-42A1-8750-28E3B6DF4C51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C71A-9F58-4378-A78D-DD4E9FEFF2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6477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3668-5C7D-42A1-8750-28E3B6DF4C51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C71A-9F58-4378-A78D-DD4E9FEFF2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25256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3668-5C7D-42A1-8750-28E3B6DF4C51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C71A-9F58-4378-A78D-DD4E9FEFF2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326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3668-5C7D-42A1-8750-28E3B6DF4C51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C71A-9F58-4378-A78D-DD4E9FEFF2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1648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63668-5C7D-42A1-8750-28E3B6DF4C51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7C71A-9F58-4378-A78D-DD4E9FEFF2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532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63668-5C7D-42A1-8750-28E3B6DF4C51}" type="datetimeFigureOut">
              <a:rPr lang="en-GB" smtClean="0"/>
              <a:t>27/02/2017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7C71A-9F58-4378-A78D-DD4E9FEFF20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010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random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743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23478"/>
            <a:ext cx="8810391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314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15816" y="1707654"/>
            <a:ext cx="3108864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Generating random integers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Shuffle the deck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Physical demos (3 of)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 smtClean="0"/>
              <a:t>Code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dirty="0"/>
              <a:t>C</a:t>
            </a:r>
            <a:r>
              <a:rPr lang="en-GB" smtClean="0"/>
              <a:t>omplexity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7912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802" r="23410" b="39599"/>
          <a:stretch/>
        </p:blipFill>
        <p:spPr bwMode="auto">
          <a:xfrm>
            <a:off x="395536" y="843558"/>
            <a:ext cx="8415449" cy="2996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275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842" r="32920" b="37386"/>
          <a:stretch/>
        </p:blipFill>
        <p:spPr bwMode="auto">
          <a:xfrm>
            <a:off x="107504" y="987574"/>
            <a:ext cx="8673950" cy="3096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7560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02" t="28085" r="37357" b="29726"/>
          <a:stretch/>
        </p:blipFill>
        <p:spPr bwMode="auto">
          <a:xfrm>
            <a:off x="395536" y="483518"/>
            <a:ext cx="8401070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49089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4" t="30031" r="55776" b="33130"/>
          <a:stretch/>
        </p:blipFill>
        <p:spPr bwMode="auto">
          <a:xfrm>
            <a:off x="467544" y="195486"/>
            <a:ext cx="7632848" cy="4710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19945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13" t="29909" r="48493" b="33738"/>
          <a:stretch/>
        </p:blipFill>
        <p:spPr bwMode="auto">
          <a:xfrm>
            <a:off x="179512" y="267494"/>
            <a:ext cx="8630356" cy="44644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5235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79912" y="2294499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Complexity?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38755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17</Words>
  <Application>Microsoft Office PowerPoint</Application>
  <PresentationFormat>On-screen Show (16:9)</PresentationFormat>
  <Paragraphs>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random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</dc:title>
  <dc:creator>patrick</dc:creator>
  <cp:lastModifiedBy>patrick</cp:lastModifiedBy>
  <cp:revision>6</cp:revision>
  <dcterms:created xsi:type="dcterms:W3CDTF">2017-02-27T11:10:52Z</dcterms:created>
  <dcterms:modified xsi:type="dcterms:W3CDTF">2017-02-27T11:26:33Z</dcterms:modified>
</cp:coreProperties>
</file>