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7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3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9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56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8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21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14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84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9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814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792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A7FFF-3F56-4471-BF75-6B9B2586A99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35EA3-4044-4D4A-BBA1-2A4F7A43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96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Yet Another Subtle Bug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226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382"/>
            <a:ext cx="7776864" cy="6625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118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46417" cy="6532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187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60199" cy="638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344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95295" cy="6492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422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416612" cy="6509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08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Yet Another Subtle Bug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 Another Subtle Bug</dc:title>
  <dc:creator>Patrick Prosser</dc:creator>
  <cp:lastModifiedBy>Patrick Prosser</cp:lastModifiedBy>
  <cp:revision>1</cp:revision>
  <dcterms:created xsi:type="dcterms:W3CDTF">2016-03-04T10:12:39Z</dcterms:created>
  <dcterms:modified xsi:type="dcterms:W3CDTF">2016-03-04T10:19:17Z</dcterms:modified>
</cp:coreProperties>
</file>