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75" r:id="rId4"/>
    <p:sldId id="268" r:id="rId5"/>
    <p:sldId id="258" r:id="rId6"/>
    <p:sldId id="267" r:id="rId7"/>
    <p:sldId id="259" r:id="rId8"/>
    <p:sldId id="260" r:id="rId9"/>
    <p:sldId id="261" r:id="rId10"/>
    <p:sldId id="265" r:id="rId11"/>
    <p:sldId id="266" r:id="rId12"/>
    <p:sldId id="262" r:id="rId13"/>
    <p:sldId id="263" r:id="rId14"/>
    <p:sldId id="271" r:id="rId15"/>
    <p:sldId id="264" r:id="rId16"/>
    <p:sldId id="270" r:id="rId17"/>
    <p:sldId id="269" r:id="rId18"/>
    <p:sldId id="277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9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5C76-53E3-411D-B554-95968E669708}" type="datetimeFigureOut">
              <a:rPr lang="en-GB" smtClean="0"/>
              <a:t>21/03/2016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A2DC-77EC-40BF-832B-38DA1D145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971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5C76-53E3-411D-B554-95968E669708}" type="datetimeFigureOut">
              <a:rPr lang="en-GB" smtClean="0"/>
              <a:t>21/03/2016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A2DC-77EC-40BF-832B-38DA1D145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169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5C76-53E3-411D-B554-95968E669708}" type="datetimeFigureOut">
              <a:rPr lang="en-GB" smtClean="0"/>
              <a:t>21/03/2016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A2DC-77EC-40BF-832B-38DA1D145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232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5C76-53E3-411D-B554-95968E669708}" type="datetimeFigureOut">
              <a:rPr lang="en-GB" smtClean="0"/>
              <a:t>21/03/2016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A2DC-77EC-40BF-832B-38DA1D145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947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5C76-53E3-411D-B554-95968E669708}" type="datetimeFigureOut">
              <a:rPr lang="en-GB" smtClean="0"/>
              <a:t>21/03/2016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A2DC-77EC-40BF-832B-38DA1D145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56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5C76-53E3-411D-B554-95968E669708}" type="datetimeFigureOut">
              <a:rPr lang="en-GB" smtClean="0"/>
              <a:t>21/03/2016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A2DC-77EC-40BF-832B-38DA1D145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643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5C76-53E3-411D-B554-95968E669708}" type="datetimeFigureOut">
              <a:rPr lang="en-GB" smtClean="0"/>
              <a:t>21/03/2016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A2DC-77EC-40BF-832B-38DA1D145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012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5C76-53E3-411D-B554-95968E669708}" type="datetimeFigureOut">
              <a:rPr lang="en-GB" smtClean="0"/>
              <a:t>21/03/2016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A2DC-77EC-40BF-832B-38DA1D145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210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5C76-53E3-411D-B554-95968E669708}" type="datetimeFigureOut">
              <a:rPr lang="en-GB" smtClean="0"/>
              <a:t>21/03/2016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A2DC-77EC-40BF-832B-38DA1D145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10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5C76-53E3-411D-B554-95968E669708}" type="datetimeFigureOut">
              <a:rPr lang="en-GB" smtClean="0"/>
              <a:t>21/03/2016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A2DC-77EC-40BF-832B-38DA1D145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131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5C76-53E3-411D-B554-95968E669708}" type="datetimeFigureOut">
              <a:rPr lang="en-GB" smtClean="0"/>
              <a:t>21/03/2016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A2DC-77EC-40BF-832B-38DA1D145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016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75C76-53E3-411D-B554-95968E669708}" type="datetimeFigureOut">
              <a:rPr lang="en-GB" smtClean="0"/>
              <a:t>21/03/2016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8A2DC-77EC-40BF-832B-38DA1D145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74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2714422"/>
            <a:ext cx="2868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The Glasgow  TSP Challenge</a:t>
            </a:r>
            <a:endParaRPr lang="en-GB" b="1" i="1" dirty="0"/>
          </a:p>
        </p:txBody>
      </p:sp>
      <p:pic>
        <p:nvPicPr>
          <p:cNvPr id="11268" name="Picture 4" descr="http://neplusultraa.files.wordpress.com/2009/03/travelling-sales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6" y="4581128"/>
            <a:ext cx="2381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6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16100"/>
            <a:ext cx="4417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Patrick Prosser: 12090 (11/03/2016 @ 16:06)</a:t>
            </a:r>
            <a:endParaRPr lang="en-GB" dirty="0"/>
          </a:p>
        </p:txBody>
      </p:sp>
      <p:pic>
        <p:nvPicPr>
          <p:cNvPr id="8195" name="Picture 3" descr="Y:\public_html\ads2\java\tsp\g7kChallenge\patrick120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dcs.gla.ac.uk/%7Epat/beach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295939"/>
            <a:ext cx="1387599" cy="142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78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Y:\public_html\ads2\java\tsp\g7kChallenge\patrick120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216100"/>
            <a:ext cx="4417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Patrick Prosser: 12085 (11/03/2016 @ 16:50)</a:t>
            </a:r>
            <a:endParaRPr lang="en-GB" dirty="0"/>
          </a:p>
        </p:txBody>
      </p:sp>
      <p:pic>
        <p:nvPicPr>
          <p:cNvPr id="5" name="Picture 2" descr="http://www.dcs.gla.ac.uk/%7Epat/beach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295939"/>
            <a:ext cx="1387599" cy="142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37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Y:\public_html\ads2\java\tsp\g7kChallenge\jamesTrim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219998"/>
            <a:ext cx="4370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James Trimble: 12086 (17/03/2016 @ 15:42)</a:t>
            </a:r>
            <a:endParaRPr lang="en-GB" dirty="0"/>
          </a:p>
        </p:txBody>
      </p:sp>
      <p:sp>
        <p:nvSpPr>
          <p:cNvPr id="3" name="AutoShape 2" descr="Employee Photograph"/>
          <p:cNvSpPr>
            <a:spLocks noChangeAspect="1" noChangeArrowheads="1"/>
          </p:cNvSpPr>
          <p:nvPr/>
        </p:nvSpPr>
        <p:spPr bwMode="auto">
          <a:xfrm>
            <a:off x="155575" y="-1096963"/>
            <a:ext cx="2028825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5" name="Picture 3" descr="\\win3\staff\homes\pat\Desktop\jam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656684"/>
            <a:ext cx="1704183" cy="213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60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19998"/>
            <a:ext cx="5657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James Trimble: 12067 (17/03/2016 @ 15:44 on an iPhone)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139" y="764704"/>
            <a:ext cx="3222101" cy="57192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\\win3\staff\homes\pat\Desktop\jam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656684"/>
            <a:ext cx="1704183" cy="213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41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Y:\public_html\ads2\java\tsp\g7kChallenge\jamesTrimble120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219998"/>
            <a:ext cx="4370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James Trimble: 12086 (18/03/2016 @ 17:09)</a:t>
            </a:r>
            <a:endParaRPr lang="en-GB" dirty="0"/>
          </a:p>
        </p:txBody>
      </p:sp>
      <p:pic>
        <p:nvPicPr>
          <p:cNvPr id="4" name="Picture 3" descr="\\win3\staff\homes\pat\Desktop\jam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656684"/>
            <a:ext cx="1704183" cy="213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93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Y:\public_html\ads2\java\tsp\g7kChallenge\michelleDove122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219998"/>
            <a:ext cx="353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Michelle Dove: 12261 (21/03/2016)</a:t>
            </a:r>
            <a:endParaRPr lang="en-GB" dirty="0"/>
          </a:p>
        </p:txBody>
      </p:sp>
      <p:pic>
        <p:nvPicPr>
          <p:cNvPr id="9218" name="Picture 2" descr="\\win3\staff\homes\pat\Desktop\michel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81786"/>
            <a:ext cx="1835696" cy="235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41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2307853"/>
            <a:ext cx="317260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Stephen Brown                  13963</a:t>
            </a:r>
          </a:p>
          <a:p>
            <a:r>
              <a:rPr lang="en-GB" dirty="0" smtClean="0"/>
              <a:t>Andre Perez                        12794</a:t>
            </a:r>
          </a:p>
          <a:p>
            <a:r>
              <a:rPr lang="en-GB" dirty="0" smtClean="0"/>
              <a:t>Antreas </a:t>
            </a:r>
            <a:r>
              <a:rPr lang="en-GB" dirty="0" err="1" smtClean="0"/>
              <a:t>Pogiatzis</a:t>
            </a:r>
            <a:r>
              <a:rPr lang="en-GB" dirty="0" smtClean="0"/>
              <a:t>               12769</a:t>
            </a:r>
          </a:p>
          <a:p>
            <a:r>
              <a:rPr lang="en-GB" dirty="0" smtClean="0"/>
              <a:t>David Robertson                12397</a:t>
            </a:r>
          </a:p>
          <a:p>
            <a:r>
              <a:rPr lang="en-GB" dirty="0" smtClean="0"/>
              <a:t>Michelle Dove                    12261</a:t>
            </a:r>
          </a:p>
          <a:p>
            <a:r>
              <a:rPr lang="en-GB" dirty="0" smtClean="0"/>
              <a:t>James Trimble                    12086</a:t>
            </a:r>
          </a:p>
          <a:p>
            <a:r>
              <a:rPr lang="en-GB" dirty="0" smtClean="0"/>
              <a:t>Patrick Prosser                   12085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621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2316382"/>
            <a:ext cx="31677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Stephen Brown                  13963</a:t>
            </a:r>
          </a:p>
          <a:p>
            <a:r>
              <a:rPr lang="en-GB" dirty="0" smtClean="0"/>
              <a:t>Andre Perez                        12794</a:t>
            </a:r>
          </a:p>
          <a:p>
            <a:r>
              <a:rPr lang="en-GB" dirty="0" smtClean="0"/>
              <a:t>Antreas </a:t>
            </a:r>
            <a:r>
              <a:rPr lang="en-GB" dirty="0" err="1" smtClean="0"/>
              <a:t>Pogiatzis</a:t>
            </a:r>
            <a:r>
              <a:rPr lang="en-GB" dirty="0" smtClean="0"/>
              <a:t>               12769</a:t>
            </a:r>
          </a:p>
          <a:p>
            <a:r>
              <a:rPr lang="en-GB" dirty="0" smtClean="0"/>
              <a:t>David Robertson                12397</a:t>
            </a:r>
          </a:p>
          <a:p>
            <a:r>
              <a:rPr lang="en-GB" dirty="0" smtClean="0"/>
              <a:t>Michelle Dove                    12261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796062"/>
            <a:ext cx="2472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Our Eligible Competitors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273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2956302"/>
            <a:ext cx="3374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Special prize for “best newcomer”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327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9" t="16190" r="32156" b="3134"/>
          <a:stretch/>
        </p:blipFill>
        <p:spPr bwMode="auto">
          <a:xfrm>
            <a:off x="2305450" y="116632"/>
            <a:ext cx="4930845" cy="667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48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17881" y="2909769"/>
            <a:ext cx="6835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latin typeface="+mj-lt"/>
              </a:rPr>
              <a:t>“Find the shortest tour that covers the 348 locations in the file g7k.tsp”</a:t>
            </a:r>
            <a:endParaRPr lang="en-GB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237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528781"/>
            <a:ext cx="80648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g7k.tsp … </a:t>
            </a:r>
          </a:p>
          <a:p>
            <a:r>
              <a:rPr lang="en-GB" sz="1600" dirty="0" smtClean="0"/>
              <a:t>348 locations drawn for Glasgow postal codes, taking George Square as centre, in a 7k radius.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96160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1949" y="2934236"/>
            <a:ext cx="2243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 chronological order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54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:\public_html\ads2\java\tsp\g7kChallenge\andrePere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219998"/>
            <a:ext cx="332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Andre Perez: 12794 (29/02/2016)</a:t>
            </a:r>
            <a:endParaRPr lang="en-GB" dirty="0"/>
          </a:p>
        </p:txBody>
      </p:sp>
      <p:sp>
        <p:nvSpPr>
          <p:cNvPr id="3" name="AutoShape 2" descr="Employee Photograph"/>
          <p:cNvSpPr>
            <a:spLocks noChangeAspect="1" noChangeArrowheads="1"/>
          </p:cNvSpPr>
          <p:nvPr/>
        </p:nvSpPr>
        <p:spPr bwMode="auto">
          <a:xfrm>
            <a:off x="155575" y="-1096963"/>
            <a:ext cx="2028825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Employee Photograph"/>
          <p:cNvSpPr>
            <a:spLocks noChangeAspect="1" noChangeArrowheads="1"/>
          </p:cNvSpPr>
          <p:nvPr/>
        </p:nvSpPr>
        <p:spPr bwMode="auto">
          <a:xfrm>
            <a:off x="307975" y="-944563"/>
            <a:ext cx="2028825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https://uogstaff.mycampus.gla.ac.uk/cs/campus/cache/SCC_PER_PHOTO_H_GIZDEMJRGY2A=_51197304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1" name="Picture 7" descr="\\win3\staff\homes\pat\Desktop\pere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4516423"/>
            <a:ext cx="1763688" cy="234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64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Y:\public_html\ads2\java\tsp\g7kChallenge\stephenBr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206054"/>
            <a:ext cx="3633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Stephen Brown: 13963 (01/03/2016)</a:t>
            </a:r>
            <a:endParaRPr lang="en-GB" dirty="0"/>
          </a:p>
        </p:txBody>
      </p:sp>
      <p:pic>
        <p:nvPicPr>
          <p:cNvPr id="2050" name="Picture 2" descr="\\win3\staff\homes\pat\Desktop\steph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687097"/>
            <a:ext cx="1619671" cy="21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81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:\public_html\ads2\java\tsp\g7kChallenge\antreasPogiatz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219998"/>
            <a:ext cx="3840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Antreas </a:t>
            </a:r>
            <a:r>
              <a:rPr lang="en-GB" dirty="0" err="1" smtClean="0"/>
              <a:t>Pogiatzis</a:t>
            </a:r>
            <a:r>
              <a:rPr lang="en-GB" dirty="0" smtClean="0"/>
              <a:t>: 12769  (07/03/2016)</a:t>
            </a:r>
            <a:endParaRPr lang="en-GB" dirty="0"/>
          </a:p>
        </p:txBody>
      </p:sp>
      <p:pic>
        <p:nvPicPr>
          <p:cNvPr id="3074" name="Picture 2" descr="\\win3\staff\homes\pat\Desktop\antre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440" y="4437112"/>
            <a:ext cx="1931560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21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Y:\public_html\ads2\java\tsp\g7kChallenge\davidRobert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0619" y="260648"/>
            <a:ext cx="374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David Robertson: 12528 (09/03/2016)</a:t>
            </a:r>
            <a:endParaRPr lang="en-GB" dirty="0"/>
          </a:p>
        </p:txBody>
      </p:sp>
      <p:pic>
        <p:nvPicPr>
          <p:cNvPr id="4098" name="Picture 2" descr="\\win3\staff\homes\pat\Desktop\dav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26899"/>
            <a:ext cx="1691680" cy="211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64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Y:\public_html\ads2\java\tsp\g7kChallenge\davidRobertson123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0619" y="260648"/>
            <a:ext cx="374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David Robertson: 12397 (10/03/2016)</a:t>
            </a:r>
            <a:endParaRPr lang="en-GB" dirty="0"/>
          </a:p>
        </p:txBody>
      </p:sp>
      <p:pic>
        <p:nvPicPr>
          <p:cNvPr id="4" name="Picture 2" descr="\\win3\staff\homes\pat\Desktop\dav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26899"/>
            <a:ext cx="1691680" cy="211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87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179</Words>
  <Application>Microsoft Office PowerPoint</Application>
  <PresentationFormat>On-screen Show (4:3)</PresentationFormat>
  <Paragraphs>30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Prosser</dc:creator>
  <cp:lastModifiedBy>Patrick Prosser</cp:lastModifiedBy>
  <cp:revision>12</cp:revision>
  <dcterms:created xsi:type="dcterms:W3CDTF">2016-03-21T11:39:13Z</dcterms:created>
  <dcterms:modified xsi:type="dcterms:W3CDTF">2016-03-21T14:59:13Z</dcterms:modified>
</cp:coreProperties>
</file>