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4" r:id="rId4"/>
    <p:sldId id="295" r:id="rId5"/>
    <p:sldId id="296" r:id="rId6"/>
    <p:sldId id="298" r:id="rId7"/>
    <p:sldId id="297" r:id="rId8"/>
    <p:sldId id="292" r:id="rId9"/>
    <p:sldId id="260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0" autoAdjust="0"/>
  </p:normalViewPr>
  <p:slideViewPr>
    <p:cSldViewPr>
      <p:cViewPr varScale="1">
        <p:scale>
          <a:sx n="52" d="100"/>
          <a:sy n="52" d="100"/>
        </p:scale>
        <p:origin x="-705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82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4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0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5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4A46-5E20-48DA-8893-20079D27F205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08EA-6515-46A5-8FF0-A0205E554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140968"/>
            <a:ext cx="1079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Small </a:t>
            </a:r>
            <a:r>
              <a:rPr lang="en-GB" dirty="0" smtClean="0"/>
              <a:t>TSP</a:t>
            </a:r>
          </a:p>
          <a:p>
            <a:pPr algn="ctr"/>
            <a:r>
              <a:rPr lang="en-GB" dirty="0" smtClean="0"/>
              <a:t>choco4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3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ublic_html\cpM\minizincCPM\tsp\DSC04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7007160" y="2852936"/>
            <a:ext cx="1152128" cy="864096"/>
          </a:xfrm>
          <a:prstGeom prst="cloudCallout">
            <a:avLst>
              <a:gd name="adj1" fmla="val 46187"/>
              <a:gd name="adj2" fmla="val 157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Feic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919488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of using element constraint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20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0" y="819149"/>
            <a:ext cx="8667239" cy="57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7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8182" r="12398" b="12116"/>
          <a:stretch/>
        </p:blipFill>
        <p:spPr bwMode="auto">
          <a:xfrm>
            <a:off x="395536" y="404664"/>
            <a:ext cx="7278624" cy="2752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6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8182" r="12398" b="12116"/>
          <a:stretch/>
        </p:blipFill>
        <p:spPr bwMode="auto">
          <a:xfrm>
            <a:off x="395536" y="404664"/>
            <a:ext cx="7278624" cy="2752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29803" r="7284" b="35099"/>
          <a:stretch/>
        </p:blipFill>
        <p:spPr bwMode="auto">
          <a:xfrm>
            <a:off x="1115616" y="4011669"/>
            <a:ext cx="6958585" cy="169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95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8182" r="12398" b="12116"/>
          <a:stretch/>
        </p:blipFill>
        <p:spPr bwMode="auto">
          <a:xfrm>
            <a:off x="395536" y="404664"/>
            <a:ext cx="7278624" cy="2752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29803" r="7284" b="35099"/>
          <a:stretch/>
        </p:blipFill>
        <p:spPr bwMode="auto">
          <a:xfrm>
            <a:off x="1115616" y="4011669"/>
            <a:ext cx="6958585" cy="169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916832"/>
            <a:ext cx="7062600" cy="12401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87624" y="4797152"/>
            <a:ext cx="4968552" cy="3040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9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38297" r="28020" b="9538"/>
          <a:stretch/>
        </p:blipFill>
        <p:spPr bwMode="auto">
          <a:xfrm>
            <a:off x="323528" y="1556791"/>
            <a:ext cx="8723646" cy="3601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8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cpM\minizincCPM\tsp\DSC04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5134" b="6551"/>
          <a:stretch/>
        </p:blipFill>
        <p:spPr bwMode="auto">
          <a:xfrm>
            <a:off x="3666048" y="127792"/>
            <a:ext cx="4856480" cy="4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837292" y="2151788"/>
            <a:ext cx="0" cy="3856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96136" y="2151788"/>
            <a:ext cx="172819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14332" y="1127160"/>
            <a:ext cx="0" cy="82809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2080" y="1127160"/>
            <a:ext cx="2232248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716016" y="1052736"/>
            <a:ext cx="0" cy="228867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2202"/>
            <a:ext cx="4968552" cy="18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6444208" y="2708920"/>
            <a:ext cx="0" cy="137234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68144" y="2708920"/>
            <a:ext cx="57606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2020" y="1127160"/>
            <a:ext cx="324036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752020" y="4221088"/>
            <a:ext cx="1728192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46036" y="3501008"/>
            <a:ext cx="5984" cy="74291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6312" y="158056"/>
            <a:ext cx="8608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choco4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7" r="89065" b="61719"/>
          <a:stretch/>
        </p:blipFill>
        <p:spPr bwMode="auto">
          <a:xfrm>
            <a:off x="323528" y="1393200"/>
            <a:ext cx="1872208" cy="1559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29175" y="5877272"/>
            <a:ext cx="210987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6 + 4 + 4 + 5 + 5 =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ublic_html\cpM\minizincCPM\tsp\DSC04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</cp:lastModifiedBy>
  <cp:revision>16</cp:revision>
  <dcterms:created xsi:type="dcterms:W3CDTF">2017-10-12T10:28:01Z</dcterms:created>
  <dcterms:modified xsi:type="dcterms:W3CDTF">2018-02-03T16:12:59Z</dcterms:modified>
</cp:coreProperties>
</file>