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16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4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12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47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47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1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9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70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04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6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4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8D45-52F2-4B60-991F-C6E48C22AC95}" type="datetimeFigureOut">
              <a:rPr lang="en-GB" smtClean="0"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7622-8D72-4C9E-A0B9-F15F0775A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7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420888"/>
            <a:ext cx="280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Stuff on guard rota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85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348880"/>
            <a:ext cx="453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 left version v4 running on my windows box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71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793103" cy="459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180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15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</dc:creator>
  <cp:lastModifiedBy>Patrick Prosser</cp:lastModifiedBy>
  <cp:revision>58</cp:revision>
  <dcterms:created xsi:type="dcterms:W3CDTF">2018-01-27T12:05:41Z</dcterms:created>
  <dcterms:modified xsi:type="dcterms:W3CDTF">2020-01-16T10:35:48Z</dcterms:modified>
</cp:coreProperties>
</file>