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93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A8D45-52F2-4B60-991F-C6E48C22AC95}" type="datetimeFigureOut">
              <a:rPr lang="en-GB" smtClean="0"/>
              <a:t>16/01/2020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7622-8D72-4C9E-A0B9-F15F0775A3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2166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A8D45-52F2-4B60-991F-C6E48C22AC95}" type="datetimeFigureOut">
              <a:rPr lang="en-GB" smtClean="0"/>
              <a:t>16/01/2020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7622-8D72-4C9E-A0B9-F15F0775A3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942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A8D45-52F2-4B60-991F-C6E48C22AC95}" type="datetimeFigureOut">
              <a:rPr lang="en-GB" smtClean="0"/>
              <a:t>16/01/2020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7622-8D72-4C9E-A0B9-F15F0775A3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124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A8D45-52F2-4B60-991F-C6E48C22AC95}" type="datetimeFigureOut">
              <a:rPr lang="en-GB" smtClean="0"/>
              <a:t>16/01/2020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7622-8D72-4C9E-A0B9-F15F0775A3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475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A8D45-52F2-4B60-991F-C6E48C22AC95}" type="datetimeFigureOut">
              <a:rPr lang="en-GB" smtClean="0"/>
              <a:t>16/01/2020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7622-8D72-4C9E-A0B9-F15F0775A3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474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A8D45-52F2-4B60-991F-C6E48C22AC95}" type="datetimeFigureOut">
              <a:rPr lang="en-GB" smtClean="0"/>
              <a:t>16/01/2020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7622-8D72-4C9E-A0B9-F15F0775A3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818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A8D45-52F2-4B60-991F-C6E48C22AC95}" type="datetimeFigureOut">
              <a:rPr lang="en-GB" smtClean="0"/>
              <a:t>16/01/2020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7622-8D72-4C9E-A0B9-F15F0775A3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497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A8D45-52F2-4B60-991F-C6E48C22AC95}" type="datetimeFigureOut">
              <a:rPr lang="en-GB" smtClean="0"/>
              <a:t>16/01/2020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7622-8D72-4C9E-A0B9-F15F0775A3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701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A8D45-52F2-4B60-991F-C6E48C22AC95}" type="datetimeFigureOut">
              <a:rPr lang="en-GB" smtClean="0"/>
              <a:t>16/01/2020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7622-8D72-4C9E-A0B9-F15F0775A3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048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A8D45-52F2-4B60-991F-C6E48C22AC95}" type="datetimeFigureOut">
              <a:rPr lang="en-GB" smtClean="0"/>
              <a:t>16/01/2020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7622-8D72-4C9E-A0B9-F15F0775A3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9663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A8D45-52F2-4B60-991F-C6E48C22AC95}" type="datetimeFigureOut">
              <a:rPr lang="en-GB" smtClean="0"/>
              <a:t>16/01/2020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7622-8D72-4C9E-A0B9-F15F0775A3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3441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A8D45-52F2-4B60-991F-C6E48C22AC95}" type="datetimeFigureOut">
              <a:rPr lang="en-GB" smtClean="0"/>
              <a:t>16/01/2020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C7622-8D72-4C9E-A0B9-F15F0775A3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478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59832" y="2420888"/>
            <a:ext cx="2801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Stuff on guard rota problem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7855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2348880"/>
            <a:ext cx="4537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 left version v4 running on my windows box 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5712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52736"/>
            <a:ext cx="8793103" cy="459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0180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15</Words>
  <Application>Microsoft Office PowerPoint</Application>
  <PresentationFormat>On-screen Show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</dc:creator>
  <cp:lastModifiedBy>Patrick Prosser</cp:lastModifiedBy>
  <cp:revision>58</cp:revision>
  <dcterms:created xsi:type="dcterms:W3CDTF">2018-01-27T12:05:41Z</dcterms:created>
  <dcterms:modified xsi:type="dcterms:W3CDTF">2020-01-16T10:35:48Z</dcterms:modified>
</cp:coreProperties>
</file>