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6" r:id="rId5"/>
    <p:sldId id="274" r:id="rId6"/>
    <p:sldId id="297" r:id="rId7"/>
    <p:sldId id="275" r:id="rId8"/>
    <p:sldId id="262" r:id="rId9"/>
    <p:sldId id="263" r:id="rId10"/>
    <p:sldId id="276" r:id="rId11"/>
    <p:sldId id="277" r:id="rId12"/>
    <p:sldId id="278" r:id="rId13"/>
    <p:sldId id="279" r:id="rId14"/>
    <p:sldId id="280" r:id="rId15"/>
    <p:sldId id="286" r:id="rId16"/>
    <p:sldId id="284" r:id="rId17"/>
    <p:sldId id="285" r:id="rId18"/>
    <p:sldId id="281" r:id="rId19"/>
    <p:sldId id="287" r:id="rId20"/>
    <p:sldId id="288" r:id="rId21"/>
    <p:sldId id="264" r:id="rId22"/>
    <p:sldId id="265" r:id="rId23"/>
    <p:sldId id="291" r:id="rId24"/>
    <p:sldId id="295" r:id="rId25"/>
    <p:sldId id="294" r:id="rId26"/>
    <p:sldId id="293" r:id="rId27"/>
    <p:sldId id="292" r:id="rId28"/>
    <p:sldId id="260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82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4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0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5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4A46-5E20-48DA-8893-20079D27F205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140968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Small TSP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420888"/>
            <a:ext cx="4320480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068960"/>
            <a:ext cx="8232000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502536"/>
            <a:ext cx="6215776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936112"/>
            <a:ext cx="3107888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200800" cy="644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30670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single successor model</a:t>
            </a:r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003800" y="0"/>
          <a:ext cx="15843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0"/>
                        <a:ext cx="15843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987925" y="333375"/>
          <a:ext cx="415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2628720" imgH="241200" progId="Equation.3">
                  <p:embed/>
                </p:oleObj>
              </mc:Choice>
              <mc:Fallback>
                <p:oleObj name="Equation" r:id="rId5" imgW="262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333375"/>
                        <a:ext cx="415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87450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547813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908175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268538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0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627313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987675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348038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7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708400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827088" y="50133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0</a:t>
            </a: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619250" y="50133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7596188" y="49418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7</a:t>
            </a:r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2411413" y="50133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3561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5508625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59563" y="49418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1187450" y="52292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979613" y="52292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771775" y="52292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1042988" y="4424363"/>
            <a:ext cx="2449512" cy="588962"/>
          </a:xfrm>
          <a:custGeom>
            <a:avLst/>
            <a:gdLst>
              <a:gd name="T0" fmla="*/ 1543 w 1543"/>
              <a:gd name="T1" fmla="*/ 371 h 371"/>
              <a:gd name="T2" fmla="*/ 908 w 1543"/>
              <a:gd name="T3" fmla="*/ 53 h 371"/>
              <a:gd name="T4" fmla="*/ 363 w 1543"/>
              <a:gd name="T5" fmla="*/ 53 h 371"/>
              <a:gd name="T6" fmla="*/ 0 w 1543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371">
                <a:moveTo>
                  <a:pt x="1543" y="371"/>
                </a:moveTo>
                <a:cubicBezTo>
                  <a:pt x="1324" y="238"/>
                  <a:pt x="1105" y="106"/>
                  <a:pt x="908" y="53"/>
                </a:cubicBezTo>
                <a:cubicBezTo>
                  <a:pt x="711" y="0"/>
                  <a:pt x="514" y="0"/>
                  <a:pt x="363" y="53"/>
                </a:cubicBezTo>
                <a:cubicBezTo>
                  <a:pt x="212" y="106"/>
                  <a:pt x="106" y="238"/>
                  <a:pt x="0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471646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5867400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7019925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4572000" y="4137025"/>
            <a:ext cx="3168650" cy="804863"/>
          </a:xfrm>
          <a:custGeom>
            <a:avLst/>
            <a:gdLst>
              <a:gd name="T0" fmla="*/ 1996 w 1996"/>
              <a:gd name="T1" fmla="*/ 507 h 507"/>
              <a:gd name="T2" fmla="*/ 1633 w 1996"/>
              <a:gd name="T3" fmla="*/ 189 h 507"/>
              <a:gd name="T4" fmla="*/ 907 w 1996"/>
              <a:gd name="T5" fmla="*/ 53 h 507"/>
              <a:gd name="T6" fmla="*/ 0 w 1996"/>
              <a:gd name="T7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6" h="507">
                <a:moveTo>
                  <a:pt x="1996" y="507"/>
                </a:moveTo>
                <a:cubicBezTo>
                  <a:pt x="1905" y="386"/>
                  <a:pt x="1814" y="265"/>
                  <a:pt x="1633" y="189"/>
                </a:cubicBezTo>
                <a:cubicBezTo>
                  <a:pt x="1452" y="113"/>
                  <a:pt x="1179" y="0"/>
                  <a:pt x="907" y="53"/>
                </a:cubicBezTo>
                <a:cubicBezTo>
                  <a:pt x="635" y="106"/>
                  <a:pt x="317" y="306"/>
                  <a:pt x="0" y="5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5416550" y="2949575"/>
            <a:ext cx="1711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NOT A TOUR!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867400" y="6453188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We need subtour elimination</a:t>
            </a:r>
          </a:p>
        </p:txBody>
      </p:sp>
    </p:spTree>
    <p:extLst>
      <p:ext uri="{BB962C8B-B14F-4D97-AF65-F5344CB8AC3E}">
        <p14:creationId xmlns:p14="http://schemas.microsoft.com/office/powerpoint/2010/main" val="3740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/>
      <p:bldP spid="19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20291" r="16780" b="12587"/>
          <a:stretch>
            <a:fillRect/>
          </a:stretch>
        </p:blipFill>
        <p:spPr bwMode="auto">
          <a:xfrm>
            <a:off x="395288" y="476250"/>
            <a:ext cx="849630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936112"/>
            <a:ext cx="3107888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4293096"/>
            <a:ext cx="3107888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public_html\cpM\minizincCPM\tsp\DSC04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4739104"/>
            <a:ext cx="4991640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980728"/>
            <a:ext cx="884301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145066"/>
            <a:ext cx="4712464" cy="4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145066"/>
            <a:ext cx="4712464" cy="4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 goes to 4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63688" y="5445224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145066"/>
            <a:ext cx="4712464" cy="4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goes to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45264" y="5445224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145066"/>
            <a:ext cx="4712464" cy="4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4404" y="2664532"/>
            <a:ext cx="0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20676" y="2708920"/>
            <a:ext cx="6309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3 goes to 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266256" y="5484256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145066"/>
            <a:ext cx="4712464" cy="4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4404" y="2664532"/>
            <a:ext cx="0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20676" y="2708920"/>
            <a:ext cx="6309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2813" y="2664532"/>
            <a:ext cx="0" cy="6564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17364" y="3307028"/>
            <a:ext cx="93610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 goes to 3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55776" y="5445224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145066"/>
            <a:ext cx="4712464" cy="4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4404" y="2664532"/>
            <a:ext cx="0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20676" y="2708920"/>
            <a:ext cx="6309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2813" y="2664532"/>
            <a:ext cx="0" cy="6564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17364" y="3307028"/>
            <a:ext cx="93610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84404" y="4221088"/>
            <a:ext cx="111193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524328" y="2420888"/>
            <a:ext cx="0" cy="1800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5 goes to 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736410" y="5454848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cpM\minizincCPM\tsp\DSC0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cpM\minizincCPM\tsp\DSC0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7007160" y="2852936"/>
            <a:ext cx="1152128" cy="864096"/>
          </a:xfrm>
          <a:prstGeom prst="cloudCallout">
            <a:avLst>
              <a:gd name="adj1" fmla="val 46187"/>
              <a:gd name="adj2" fmla="val 157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Feic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03848" y="112474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156176" y="242088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932312" y="317697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483768" y="40050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788024" y="522920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980727"/>
            <a:ext cx="6626630" cy="55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2493817" y="571500"/>
            <a:ext cx="5189517" cy="524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0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5545" r="50420" b="46086"/>
          <a:stretch/>
        </p:blipFill>
        <p:spPr bwMode="auto">
          <a:xfrm>
            <a:off x="260192" y="4149080"/>
            <a:ext cx="3491027" cy="19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24376" b="8181"/>
          <a:stretch/>
        </p:blipFill>
        <p:spPr bwMode="auto">
          <a:xfrm>
            <a:off x="3851920" y="260648"/>
            <a:ext cx="4720740" cy="477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55932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 successor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861048"/>
            <a:ext cx="508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ext[i] = j means “visit city j immediately after city i”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4" y="980728"/>
            <a:ext cx="77468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6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74</Words>
  <Application>Microsoft Office PowerPoint</Application>
  <PresentationFormat>On-screen Show (4:3)</PresentationFormat>
  <Paragraphs>33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</cp:lastModifiedBy>
  <cp:revision>13</cp:revision>
  <dcterms:created xsi:type="dcterms:W3CDTF">2017-10-12T10:28:01Z</dcterms:created>
  <dcterms:modified xsi:type="dcterms:W3CDTF">2020-01-16T10:21:22Z</dcterms:modified>
</cp:coreProperties>
</file>