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2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73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8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57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2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4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7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2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54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36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85A0-AB2B-4B33-A74D-5492CBF6FE50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44177-B625-4C3A-8082-1BA90F081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36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Graphs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8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27784" y="72762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>
            <a:off x="1126123" y="227687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511660" y="333425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592528" y="333425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4211960" y="201635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8" name="Straight Connector 7"/>
          <p:cNvCxnSpPr>
            <a:stCxn id="2" idx="5"/>
            <a:endCxn id="6" idx="1"/>
          </p:cNvCxnSpPr>
          <p:nvPr/>
        </p:nvCxnSpPr>
        <p:spPr>
          <a:xfrm>
            <a:off x="3180948" y="1219321"/>
            <a:ext cx="1125920" cy="881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19433" y="2852936"/>
            <a:ext cx="480800" cy="5656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  <a:endCxn id="3" idx="5"/>
          </p:cNvCxnSpPr>
          <p:nvPr/>
        </p:nvCxnSpPr>
        <p:spPr>
          <a:xfrm flipH="1" flipV="1">
            <a:off x="1679287" y="2768573"/>
            <a:ext cx="1913241" cy="8537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4"/>
            <a:endCxn id="5" idx="7"/>
          </p:cNvCxnSpPr>
          <p:nvPr/>
        </p:nvCxnSpPr>
        <p:spPr>
          <a:xfrm flipH="1">
            <a:off x="4145692" y="2592414"/>
            <a:ext cx="390304" cy="8262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2"/>
            <a:endCxn id="3" idx="6"/>
          </p:cNvCxnSpPr>
          <p:nvPr/>
        </p:nvCxnSpPr>
        <p:spPr>
          <a:xfrm flipH="1">
            <a:off x="1774195" y="2304382"/>
            <a:ext cx="2437765" cy="2605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>
            <a:off x="2951820" y="1303684"/>
            <a:ext cx="964744" cy="20305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16416" y="179348"/>
            <a:ext cx="535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g0</a:t>
            </a: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39230"/>
            <a:ext cx="2592288" cy="395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59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27784" y="72762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>
            <a:off x="1126123" y="3056851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483408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592528" y="333425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4211960" y="201635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8" name="Straight Connector 7"/>
          <p:cNvCxnSpPr>
            <a:stCxn id="2" idx="5"/>
            <a:endCxn id="6" idx="1"/>
          </p:cNvCxnSpPr>
          <p:nvPr/>
        </p:nvCxnSpPr>
        <p:spPr>
          <a:xfrm>
            <a:off x="3180948" y="1219321"/>
            <a:ext cx="1125920" cy="881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0" idx="4"/>
            <a:endCxn id="4" idx="0"/>
          </p:cNvCxnSpPr>
          <p:nvPr/>
        </p:nvCxnSpPr>
        <p:spPr>
          <a:xfrm>
            <a:off x="1481370" y="2042890"/>
            <a:ext cx="1326074" cy="25382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  <a:endCxn id="20" idx="5"/>
          </p:cNvCxnSpPr>
          <p:nvPr/>
        </p:nvCxnSpPr>
        <p:spPr>
          <a:xfrm flipH="1" flipV="1">
            <a:off x="1710498" y="1958527"/>
            <a:ext cx="1882030" cy="16637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4"/>
            <a:endCxn id="5" idx="7"/>
          </p:cNvCxnSpPr>
          <p:nvPr/>
        </p:nvCxnSpPr>
        <p:spPr>
          <a:xfrm flipH="1">
            <a:off x="4145692" y="2592414"/>
            <a:ext cx="390304" cy="8262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2"/>
            <a:endCxn id="20" idx="6"/>
          </p:cNvCxnSpPr>
          <p:nvPr/>
        </p:nvCxnSpPr>
        <p:spPr>
          <a:xfrm flipH="1" flipV="1">
            <a:off x="1805406" y="1754858"/>
            <a:ext cx="2406554" cy="54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>
            <a:off x="2951820" y="1303684"/>
            <a:ext cx="964744" cy="20305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16416" y="179348"/>
            <a:ext cx="535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g1</a:t>
            </a:r>
            <a:endParaRPr lang="en-GB" sz="2800" dirty="0"/>
          </a:p>
        </p:txBody>
      </p:sp>
      <p:sp>
        <p:nvSpPr>
          <p:cNvPr id="20" name="Oval 19"/>
          <p:cNvSpPr/>
          <p:nvPr/>
        </p:nvSpPr>
        <p:spPr>
          <a:xfrm>
            <a:off x="1157334" y="146682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08969"/>
            <a:ext cx="2232248" cy="380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43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113918" y="263909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>
            <a:off x="4240939" y="5002991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315558" y="4086137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4437954" y="3135743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3644048" y="147951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8" name="Straight Connector 7"/>
          <p:cNvCxnSpPr>
            <a:stCxn id="2" idx="5"/>
            <a:endCxn id="6" idx="1"/>
          </p:cNvCxnSpPr>
          <p:nvPr/>
        </p:nvCxnSpPr>
        <p:spPr>
          <a:xfrm flipH="1">
            <a:off x="3738956" y="755610"/>
            <a:ext cx="928126" cy="8082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4"/>
            <a:endCxn id="5" idx="0"/>
          </p:cNvCxnSpPr>
          <p:nvPr/>
        </p:nvCxnSpPr>
        <p:spPr>
          <a:xfrm>
            <a:off x="3968084" y="2055580"/>
            <a:ext cx="793906" cy="1080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" idx="5"/>
            <a:endCxn id="5" idx="0"/>
          </p:cNvCxnSpPr>
          <p:nvPr/>
        </p:nvCxnSpPr>
        <p:spPr>
          <a:xfrm>
            <a:off x="4667082" y="755610"/>
            <a:ext cx="94908" cy="23801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16416" y="179348"/>
            <a:ext cx="535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g2</a:t>
            </a:r>
            <a:endParaRPr lang="en-GB" sz="2800" dirty="0"/>
          </a:p>
        </p:txBody>
      </p:sp>
      <p:sp>
        <p:nvSpPr>
          <p:cNvPr id="20" name="Oval 19"/>
          <p:cNvSpPr/>
          <p:nvPr/>
        </p:nvSpPr>
        <p:spPr>
          <a:xfrm>
            <a:off x="4199265" y="594928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458" y="832565"/>
            <a:ext cx="2440681" cy="355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val 36"/>
          <p:cNvSpPr/>
          <p:nvPr/>
        </p:nvSpPr>
        <p:spPr>
          <a:xfrm>
            <a:off x="22386" y="2167149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09395" y="931289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952364" y="544533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</a:t>
            </a: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1698251" y="4145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99572" y="1527679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2" name="Oval 41"/>
          <p:cNvSpPr/>
          <p:nvPr/>
        </p:nvSpPr>
        <p:spPr>
          <a:xfrm>
            <a:off x="22386" y="2872079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43" name="Oval 42"/>
          <p:cNvSpPr/>
          <p:nvPr/>
        </p:nvSpPr>
        <p:spPr>
          <a:xfrm>
            <a:off x="3980" y="3510073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44" name="Oval 43"/>
          <p:cNvSpPr/>
          <p:nvPr/>
        </p:nvSpPr>
        <p:spPr>
          <a:xfrm>
            <a:off x="22386" y="4263427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45" name="Oval 44"/>
          <p:cNvSpPr/>
          <p:nvPr/>
        </p:nvSpPr>
        <p:spPr>
          <a:xfrm>
            <a:off x="52633" y="4893913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151892" y="560881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628328" y="60932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1542728" y="60932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9" name="Oval 48"/>
          <p:cNvSpPr/>
          <p:nvPr/>
        </p:nvSpPr>
        <p:spPr>
          <a:xfrm>
            <a:off x="2346323" y="60932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50" name="Oval 49"/>
          <p:cNvSpPr/>
          <p:nvPr/>
        </p:nvSpPr>
        <p:spPr>
          <a:xfrm>
            <a:off x="3275856" y="60932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cxnSp>
        <p:nvCxnSpPr>
          <p:cNvPr id="1029" name="Straight Connector 1028"/>
          <p:cNvCxnSpPr>
            <a:stCxn id="40" idx="5"/>
            <a:endCxn id="6" idx="2"/>
          </p:cNvCxnSpPr>
          <p:nvPr/>
        </p:nvCxnSpPr>
        <p:spPr>
          <a:xfrm>
            <a:off x="2251415" y="906237"/>
            <a:ext cx="1392633" cy="8613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0" idx="4"/>
            <a:endCxn id="4" idx="1"/>
          </p:cNvCxnSpPr>
          <p:nvPr/>
        </p:nvCxnSpPr>
        <p:spPr>
          <a:xfrm>
            <a:off x="2022287" y="990600"/>
            <a:ext cx="2388179" cy="31799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0" idx="5"/>
            <a:endCxn id="5" idx="1"/>
          </p:cNvCxnSpPr>
          <p:nvPr/>
        </p:nvCxnSpPr>
        <p:spPr>
          <a:xfrm>
            <a:off x="2251415" y="906237"/>
            <a:ext cx="2281447" cy="2313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39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Graphs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</dc:creator>
  <cp:lastModifiedBy>patrick</cp:lastModifiedBy>
  <cp:revision>4</cp:revision>
  <dcterms:created xsi:type="dcterms:W3CDTF">2020-01-22T13:56:34Z</dcterms:created>
  <dcterms:modified xsi:type="dcterms:W3CDTF">2020-01-22T14:14:33Z</dcterms:modified>
</cp:coreProperties>
</file>