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8" r:id="rId10"/>
    <p:sldId id="265" r:id="rId11"/>
    <p:sldId id="269" r:id="rId12"/>
    <p:sldId id="266" r:id="rId13"/>
    <p:sldId id="270" r:id="rId14"/>
    <p:sldId id="271" r:id="rId15"/>
    <p:sldId id="272" r:id="rId16"/>
    <p:sldId id="274" r:id="rId17"/>
    <p:sldId id="273" r:id="rId18"/>
    <p:sldId id="280" r:id="rId19"/>
    <p:sldId id="320" r:id="rId20"/>
    <p:sldId id="275" r:id="rId21"/>
    <p:sldId id="276" r:id="rId22"/>
    <p:sldId id="277" r:id="rId23"/>
    <p:sldId id="278" r:id="rId24"/>
    <p:sldId id="282" r:id="rId25"/>
    <p:sldId id="281" r:id="rId26"/>
    <p:sldId id="285" r:id="rId27"/>
    <p:sldId id="283" r:id="rId28"/>
    <p:sldId id="284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4" r:id="rId45"/>
    <p:sldId id="305" r:id="rId46"/>
    <p:sldId id="306" r:id="rId47"/>
    <p:sldId id="307" r:id="rId48"/>
    <p:sldId id="286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1" r:id="rId62"/>
    <p:sldId id="322" r:id="rId63"/>
    <p:sldId id="323" r:id="rId64"/>
    <p:sldId id="324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2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36A4A-A286-4B6F-B847-CC676CCD7E9D}" type="datetimeFigureOut">
              <a:rPr lang="en-GB" smtClean="0"/>
              <a:t>10/10/2017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0A3F-E6C8-48A1-9451-B66A8ECCEC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831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36A4A-A286-4B6F-B847-CC676CCD7E9D}" type="datetimeFigureOut">
              <a:rPr lang="en-GB" smtClean="0"/>
              <a:t>10/10/2017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0A3F-E6C8-48A1-9451-B66A8ECCEC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541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36A4A-A286-4B6F-B847-CC676CCD7E9D}" type="datetimeFigureOut">
              <a:rPr lang="en-GB" smtClean="0"/>
              <a:t>10/10/2017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0A3F-E6C8-48A1-9451-B66A8ECCEC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644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36A4A-A286-4B6F-B847-CC676CCD7E9D}" type="datetimeFigureOut">
              <a:rPr lang="en-GB" smtClean="0"/>
              <a:t>10/10/2017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0A3F-E6C8-48A1-9451-B66A8ECCEC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5761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36A4A-A286-4B6F-B847-CC676CCD7E9D}" type="datetimeFigureOut">
              <a:rPr lang="en-GB" smtClean="0"/>
              <a:t>10/10/2017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0A3F-E6C8-48A1-9451-B66A8ECCEC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916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36A4A-A286-4B6F-B847-CC676CCD7E9D}" type="datetimeFigureOut">
              <a:rPr lang="en-GB" smtClean="0"/>
              <a:t>10/10/2017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0A3F-E6C8-48A1-9451-B66A8ECCEC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549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36A4A-A286-4B6F-B847-CC676CCD7E9D}" type="datetimeFigureOut">
              <a:rPr lang="en-GB" smtClean="0"/>
              <a:t>10/10/2017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0A3F-E6C8-48A1-9451-B66A8ECCEC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908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36A4A-A286-4B6F-B847-CC676CCD7E9D}" type="datetimeFigureOut">
              <a:rPr lang="en-GB" smtClean="0"/>
              <a:t>10/10/2017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0A3F-E6C8-48A1-9451-B66A8ECCEC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785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36A4A-A286-4B6F-B847-CC676CCD7E9D}" type="datetimeFigureOut">
              <a:rPr lang="en-GB" smtClean="0"/>
              <a:t>10/10/2017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0A3F-E6C8-48A1-9451-B66A8ECCEC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899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36A4A-A286-4B6F-B847-CC676CCD7E9D}" type="datetimeFigureOut">
              <a:rPr lang="en-GB" smtClean="0"/>
              <a:t>10/10/2017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0A3F-E6C8-48A1-9451-B66A8ECCEC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437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36A4A-A286-4B6F-B847-CC676CCD7E9D}" type="datetimeFigureOut">
              <a:rPr lang="en-GB" smtClean="0"/>
              <a:t>10/10/2017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80A3F-E6C8-48A1-9451-B66A8ECCEC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27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36A4A-A286-4B6F-B847-CC676CCD7E9D}" type="datetimeFigureOut">
              <a:rPr lang="en-GB" smtClean="0"/>
              <a:t>10/10/2017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80A3F-E6C8-48A1-9451-B66A8ECCEC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45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1761" y="2931306"/>
            <a:ext cx="1880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Abarth</a:t>
            </a:r>
            <a:r>
              <a:rPr lang="en-GB" dirty="0" smtClean="0"/>
              <a:t> Paint Shop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251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16632"/>
            <a:ext cx="2218877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When painting cars …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907704" y="1988840"/>
            <a:ext cx="47645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3 grey cars can be painted one after the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4 red can be painted one after the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4 white can be painted one after the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3 yellow one after the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2 blue one after the other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3 black one after the other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252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687110" cy="591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66824" y="2708920"/>
            <a:ext cx="4925256" cy="30416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9195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23212"/>
            <a:ext cx="260571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When changing colours …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187624" y="2060848"/>
            <a:ext cx="639251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</a:t>
            </a:r>
            <a:r>
              <a:rPr lang="en-GB" dirty="0" smtClean="0"/>
              <a:t>fter grey we can paint grey, red, white, blue, black or BLANK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After red we can paint red, blue, black or BLANK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After white we can paint white, grey, red, yellow or BLANK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After yellow we can paint yellow, white or BLANK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After blue we can paint blue, black or BLANK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After black we can paint black or BLANK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After BLANK we have clean paint guns and can paint any colour</a:t>
            </a:r>
          </a:p>
        </p:txBody>
      </p:sp>
    </p:spTree>
    <p:extLst>
      <p:ext uri="{BB962C8B-B14F-4D97-AF65-F5344CB8AC3E}">
        <p14:creationId xmlns:p14="http://schemas.microsoft.com/office/powerpoint/2010/main" val="210210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3"/>
            <a:ext cx="8687110" cy="591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2924944"/>
            <a:ext cx="7877584" cy="164812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98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59228"/>
            <a:ext cx="120738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Demand …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123728" y="2708919"/>
            <a:ext cx="4284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We have a demand for cars of these colours</a:t>
            </a:r>
          </a:p>
          <a:p>
            <a:r>
              <a:rPr lang="en-GB" dirty="0"/>
              <a:t>a</a:t>
            </a:r>
            <a:r>
              <a:rPr lang="en-GB" dirty="0" smtClean="0"/>
              <a:t>nd an allowed time to paint them  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917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61" y="404664"/>
            <a:ext cx="8668189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385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216024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Decision variables …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928328" y="2801240"/>
            <a:ext cx="6601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Given a time line, at each time slot, what colour of car will we paint?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947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950648" cy="503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2780928"/>
            <a:ext cx="7344816" cy="576064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79512" y="116632"/>
            <a:ext cx="216024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Decision variables 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853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950648" cy="503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2780928"/>
            <a:ext cx="7344816" cy="576064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79512" y="116632"/>
            <a:ext cx="216024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Decision variables …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259632" y="5229200"/>
            <a:ext cx="6038641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err="1" smtClean="0"/>
              <a:t>timeLine</a:t>
            </a:r>
            <a:r>
              <a:rPr lang="en-GB" dirty="0" smtClean="0"/>
              <a:t>[t] = colour &lt;-&gt; a car of that colour is painted at time 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2432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42600" y="2995144"/>
            <a:ext cx="432048" cy="3600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074648" y="2995144"/>
            <a:ext cx="432048" cy="36004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06696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46872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78920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10968" y="2995144"/>
            <a:ext cx="432048" cy="3600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243016" y="2995144"/>
            <a:ext cx="432048" cy="360040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675064" y="2995144"/>
            <a:ext cx="432048" cy="36004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107112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547288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979336" y="2995144"/>
            <a:ext cx="432048" cy="36004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411384" y="2995144"/>
            <a:ext cx="432048" cy="3600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83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1340768"/>
            <a:ext cx="368370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 the </a:t>
            </a:r>
            <a:r>
              <a:rPr lang="en-GB" dirty="0" err="1" smtClean="0"/>
              <a:t>Abarth</a:t>
            </a:r>
            <a:r>
              <a:rPr lang="en-GB" dirty="0" smtClean="0"/>
              <a:t> paint shop cars can be :</a:t>
            </a:r>
          </a:p>
          <a:p>
            <a:endParaRPr lang="en-GB" dirty="0" smtClean="0"/>
          </a:p>
          <a:p>
            <a:r>
              <a:rPr lang="en-GB" dirty="0"/>
              <a:t>	</a:t>
            </a:r>
            <a:r>
              <a:rPr lang="en-GB" dirty="0" smtClean="0"/>
              <a:t>grey</a:t>
            </a:r>
          </a:p>
          <a:p>
            <a:r>
              <a:rPr lang="en-GB" dirty="0"/>
              <a:t>	</a:t>
            </a:r>
            <a:r>
              <a:rPr lang="en-GB" dirty="0" smtClean="0"/>
              <a:t>red	</a:t>
            </a:r>
          </a:p>
          <a:p>
            <a:r>
              <a:rPr lang="en-GB" dirty="0"/>
              <a:t>	</a:t>
            </a:r>
            <a:r>
              <a:rPr lang="en-GB" dirty="0" smtClean="0"/>
              <a:t>white</a:t>
            </a:r>
          </a:p>
          <a:p>
            <a:r>
              <a:rPr lang="en-GB" dirty="0"/>
              <a:t>	</a:t>
            </a:r>
            <a:r>
              <a:rPr lang="en-GB" dirty="0" smtClean="0"/>
              <a:t>yellow</a:t>
            </a:r>
          </a:p>
          <a:p>
            <a:r>
              <a:rPr lang="en-GB" dirty="0"/>
              <a:t>	</a:t>
            </a:r>
            <a:r>
              <a:rPr lang="en-GB" dirty="0" smtClean="0"/>
              <a:t>blue … or</a:t>
            </a:r>
          </a:p>
          <a:p>
            <a:r>
              <a:rPr lang="en-GB" dirty="0"/>
              <a:t>	</a:t>
            </a:r>
            <a:r>
              <a:rPr lang="en-GB" dirty="0" smtClean="0"/>
              <a:t>black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407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3"/>
            <a:ext cx="3600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Colour transitions must be valid …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2808880"/>
            <a:ext cx="5527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When we change colours , transitions, they must be valid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488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950648" cy="503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3428396"/>
            <a:ext cx="7992888" cy="576064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79512" y="116633"/>
            <a:ext cx="3600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Colour transitions must be valid 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976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950648" cy="503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3428396"/>
            <a:ext cx="7992888" cy="576064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275856" y="5570133"/>
            <a:ext cx="482453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Using constrained integer variable as array index! 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79512" y="116633"/>
            <a:ext cx="3600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Colour transitions must be valid 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871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20453"/>
            <a:ext cx="8950648" cy="503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5856" y="5587018"/>
            <a:ext cx="482453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Using constrained integer variable as array index! </a:t>
            </a:r>
            <a:endParaRPr lang="en-GB" dirty="0"/>
          </a:p>
        </p:txBody>
      </p:sp>
      <p:cxnSp>
        <p:nvCxnSpPr>
          <p:cNvPr id="5" name="Straight Arrow Connector 4"/>
          <p:cNvCxnSpPr>
            <a:stCxn id="3" idx="0"/>
          </p:cNvCxnSpPr>
          <p:nvPr/>
        </p:nvCxnSpPr>
        <p:spPr>
          <a:xfrm flipH="1" flipV="1">
            <a:off x="5580112" y="3877933"/>
            <a:ext cx="108012" cy="170908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" idx="0"/>
          </p:cNvCxnSpPr>
          <p:nvPr/>
        </p:nvCxnSpPr>
        <p:spPr>
          <a:xfrm flipV="1">
            <a:off x="5688124" y="3877933"/>
            <a:ext cx="756084" cy="170908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275856" y="4941168"/>
            <a:ext cx="1903791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These are colours!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116633"/>
            <a:ext cx="36004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Colour transitions must be valid 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5157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3"/>
            <a:ext cx="504056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Demand for each colour must be met, exactly !!!!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915816" y="281145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Meet demand exactly …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233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3"/>
            <a:ext cx="504056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Demand for each colour must be met, exactly !!!!</a:t>
            </a:r>
            <a:endParaRPr lang="en-GB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5"/>
            <a:ext cx="8182738" cy="460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27584" y="2996952"/>
            <a:ext cx="3024336" cy="467444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060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3"/>
            <a:ext cx="504056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Demand for each colour must be met, exactly !!!!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7" y="960920"/>
            <a:ext cx="8950647" cy="503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0320" y="3464396"/>
            <a:ext cx="7532040" cy="612676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33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3"/>
            <a:ext cx="504056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Demand for each colour must be met, exactly !!!!</a:t>
            </a:r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1" y="1052736"/>
            <a:ext cx="8950647" cy="5035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0320" y="3464396"/>
            <a:ext cx="7532040" cy="612676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1907704" y="5157192"/>
            <a:ext cx="313752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NOTE: no demand for BLANK 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279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42600" y="2995144"/>
            <a:ext cx="5200832" cy="360040"/>
            <a:chOff x="899592" y="2996952"/>
            <a:chExt cx="5200832" cy="360040"/>
          </a:xfrm>
          <a:solidFill>
            <a:schemeClr val="bg1"/>
          </a:solidFill>
        </p:grpSpPr>
        <p:grpSp>
          <p:nvGrpSpPr>
            <p:cNvPr id="4" name="Group 3"/>
            <p:cNvGrpSpPr/>
            <p:nvPr/>
          </p:nvGrpSpPr>
          <p:grpSpPr>
            <a:xfrm>
              <a:off x="899592" y="2996952"/>
              <a:ext cx="2600416" cy="360040"/>
              <a:chOff x="899592" y="2996952"/>
              <a:chExt cx="2600416" cy="360040"/>
            </a:xfrm>
            <a:grpFill/>
          </p:grpSpPr>
          <p:sp>
            <p:nvSpPr>
              <p:cNvPr id="3" name="Rectangle 2"/>
              <p:cNvSpPr/>
              <p:nvPr/>
            </p:nvSpPr>
            <p:spPr>
              <a:xfrm>
                <a:off x="899592" y="2996952"/>
                <a:ext cx="432048" cy="36004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1331640" y="2996952"/>
                <a:ext cx="432048" cy="36004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1763688" y="2996952"/>
                <a:ext cx="432048" cy="36004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203864" y="2996952"/>
                <a:ext cx="432048" cy="36004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635912" y="2996952"/>
                <a:ext cx="432048" cy="36004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067960" y="2996952"/>
                <a:ext cx="432048" cy="36004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3500008" y="2996952"/>
              <a:ext cx="2600416" cy="360040"/>
              <a:chOff x="899592" y="2996952"/>
              <a:chExt cx="2600416" cy="360040"/>
            </a:xfrm>
            <a:grpFill/>
          </p:grpSpPr>
          <p:sp>
            <p:nvSpPr>
              <p:cNvPr id="15" name="Rectangle 14"/>
              <p:cNvSpPr/>
              <p:nvPr/>
            </p:nvSpPr>
            <p:spPr>
              <a:xfrm>
                <a:off x="899592" y="2996952"/>
                <a:ext cx="432048" cy="36004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331640" y="2996952"/>
                <a:ext cx="432048" cy="36004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763688" y="2996952"/>
                <a:ext cx="432048" cy="36004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203864" y="2996952"/>
                <a:ext cx="432048" cy="36004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635912" y="2996952"/>
                <a:ext cx="432048" cy="36004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3067960" y="2996952"/>
                <a:ext cx="432048" cy="36004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30078" r="45643" b="58273"/>
          <a:stretch/>
        </p:blipFill>
        <p:spPr bwMode="auto">
          <a:xfrm>
            <a:off x="860005" y="4037296"/>
            <a:ext cx="7198070" cy="8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649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42600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074648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06696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46872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7892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1096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24301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67506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10711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54728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97933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41138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30078" r="45643" b="58273"/>
          <a:stretch/>
        </p:blipFill>
        <p:spPr bwMode="auto">
          <a:xfrm>
            <a:off x="860005" y="4037296"/>
            <a:ext cx="7198070" cy="8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74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836712"/>
            <a:ext cx="8810391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1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4260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074648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06696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46872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78920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1096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24301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67506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10711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54728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97933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41138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30078" r="45643" b="58273"/>
          <a:stretch/>
        </p:blipFill>
        <p:spPr bwMode="auto">
          <a:xfrm>
            <a:off x="860005" y="4037296"/>
            <a:ext cx="7198070" cy="8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299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4260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07464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06696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46872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78920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10968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24301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67506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10711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54728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97933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41138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30078" r="45643" b="58273"/>
          <a:stretch/>
        </p:blipFill>
        <p:spPr bwMode="auto">
          <a:xfrm>
            <a:off x="860005" y="4037296"/>
            <a:ext cx="7198070" cy="8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57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4260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07464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0669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46872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78920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10968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243016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67506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10711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54728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97933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41138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30078" r="45643" b="58273"/>
          <a:stretch/>
        </p:blipFill>
        <p:spPr bwMode="auto">
          <a:xfrm>
            <a:off x="860005" y="4037296"/>
            <a:ext cx="7198070" cy="8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41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4260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07464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0669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4687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78920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10968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243016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675064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10711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54728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97933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41138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30078" r="45643" b="58273"/>
          <a:stretch/>
        </p:blipFill>
        <p:spPr bwMode="auto">
          <a:xfrm>
            <a:off x="860005" y="4037296"/>
            <a:ext cx="7198070" cy="8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09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4260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07464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0669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4687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78920" y="2995144"/>
            <a:ext cx="432048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10968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243016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675064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107112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4728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97933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41138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30078" r="45643" b="58273"/>
          <a:stretch/>
        </p:blipFill>
        <p:spPr bwMode="auto">
          <a:xfrm>
            <a:off x="860005" y="4037296"/>
            <a:ext cx="7198070" cy="8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89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4260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07464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0669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4687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78920" y="2995144"/>
            <a:ext cx="432048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1096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243016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675064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107112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47288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97933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41138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30078" r="45643" b="58273"/>
          <a:stretch/>
        </p:blipFill>
        <p:spPr bwMode="auto">
          <a:xfrm>
            <a:off x="860005" y="4037296"/>
            <a:ext cx="7198070" cy="8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731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4260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07464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0669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4687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78920" y="2995144"/>
            <a:ext cx="432048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1096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24301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675064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107112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47288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979336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41138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30078" r="45643" b="58273"/>
          <a:stretch/>
        </p:blipFill>
        <p:spPr bwMode="auto">
          <a:xfrm>
            <a:off x="860005" y="4037296"/>
            <a:ext cx="7198070" cy="8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0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4260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07464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0669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4687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78920" y="2995144"/>
            <a:ext cx="432048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1096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24301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67506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107112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47288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979336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411384" y="2995144"/>
            <a:ext cx="432048" cy="36004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30078" r="45643" b="58273"/>
          <a:stretch/>
        </p:blipFill>
        <p:spPr bwMode="auto">
          <a:xfrm>
            <a:off x="860005" y="4037296"/>
            <a:ext cx="7198070" cy="8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8949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42600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074648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06696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4687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7892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1096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24301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67506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10711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54728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97933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41138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30078" r="45643" b="58273"/>
          <a:stretch/>
        </p:blipFill>
        <p:spPr bwMode="auto">
          <a:xfrm>
            <a:off x="860005" y="4037296"/>
            <a:ext cx="7198070" cy="8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001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4260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074648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06696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46872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7892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1096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24301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67506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10711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54728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97933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41138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30078" r="45643" b="58273"/>
          <a:stretch/>
        </p:blipFill>
        <p:spPr bwMode="auto">
          <a:xfrm>
            <a:off x="860005" y="4037296"/>
            <a:ext cx="7198070" cy="8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56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568952" cy="455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4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4260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07464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06696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46872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78920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1096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24301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67506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10711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54728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97933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41138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30078" r="45643" b="58273"/>
          <a:stretch/>
        </p:blipFill>
        <p:spPr bwMode="auto">
          <a:xfrm>
            <a:off x="860005" y="4037296"/>
            <a:ext cx="7198070" cy="8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963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4260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07464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0669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46872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78920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10968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24301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67506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10711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54728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97933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41138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30078" r="45643" b="58273"/>
          <a:stretch/>
        </p:blipFill>
        <p:spPr bwMode="auto">
          <a:xfrm>
            <a:off x="860005" y="4037296"/>
            <a:ext cx="7198070" cy="8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87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4260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07464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0669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4687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78920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10968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230856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67506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10711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54728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97933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41138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30078" r="45643" b="58273"/>
          <a:stretch/>
        </p:blipFill>
        <p:spPr bwMode="auto">
          <a:xfrm>
            <a:off x="860005" y="4037296"/>
            <a:ext cx="7198070" cy="8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389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4260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07464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0669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4687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7892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10968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230856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675064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10711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54728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97933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41138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30078" r="45643" b="58273"/>
          <a:stretch/>
        </p:blipFill>
        <p:spPr bwMode="auto">
          <a:xfrm>
            <a:off x="860005" y="4037296"/>
            <a:ext cx="7198070" cy="8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27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4260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07464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0669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4687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7892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1096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230856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675064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107112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54728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97933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41138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30078" r="45643" b="58273"/>
          <a:stretch/>
        </p:blipFill>
        <p:spPr bwMode="auto">
          <a:xfrm>
            <a:off x="860005" y="4037296"/>
            <a:ext cx="7198070" cy="8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896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4260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07464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0669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4687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7892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1096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23085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675064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107112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547288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97933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41138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30078" r="45643" b="58273"/>
          <a:stretch/>
        </p:blipFill>
        <p:spPr bwMode="auto">
          <a:xfrm>
            <a:off x="860005" y="4037296"/>
            <a:ext cx="7198070" cy="8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4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4260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07464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0669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4687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7892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1096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23085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67506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107112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547288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979336" y="2995128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41138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30078" r="45643" b="58273"/>
          <a:stretch/>
        </p:blipFill>
        <p:spPr bwMode="auto">
          <a:xfrm>
            <a:off x="860005" y="4037296"/>
            <a:ext cx="7198070" cy="8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14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164260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207464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0669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946872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378920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810968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230856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4675064" y="2995144"/>
            <a:ext cx="432048" cy="360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5107112" y="2995144"/>
            <a:ext cx="432048" cy="3600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5547288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5979336" y="2995128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411384" y="2995144"/>
            <a:ext cx="432048" cy="3600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" t="30078" r="45643" b="58273"/>
          <a:stretch/>
        </p:blipFill>
        <p:spPr bwMode="auto">
          <a:xfrm>
            <a:off x="860005" y="4037296"/>
            <a:ext cx="7198070" cy="85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087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340768"/>
            <a:ext cx="9122802" cy="43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614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806890" cy="467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323528" y="3573016"/>
            <a:ext cx="6480720" cy="43204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934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764704"/>
            <a:ext cx="8793307" cy="4671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70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806890" cy="467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323528" y="3573016"/>
            <a:ext cx="6480720" cy="43204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1619672" y="5301208"/>
            <a:ext cx="6076792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For each colour, and for each colour the sliding time window …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5875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21718"/>
            <a:ext cx="8806890" cy="467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1865656" y="3861048"/>
            <a:ext cx="6480720" cy="43204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195736" y="5157192"/>
            <a:ext cx="5255862" cy="64633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For that colour, and that time window starting at t … </a:t>
            </a:r>
          </a:p>
          <a:p>
            <a:r>
              <a:rPr lang="en-GB" dirty="0"/>
              <a:t>t</a:t>
            </a:r>
            <a:r>
              <a:rPr lang="en-GB" dirty="0" smtClean="0"/>
              <a:t>here must be at most </a:t>
            </a:r>
            <a:r>
              <a:rPr lang="en-GB" dirty="0" err="1" smtClean="0"/>
              <a:t>maxRun</a:t>
            </a:r>
            <a:r>
              <a:rPr lang="en-GB" dirty="0" smtClean="0"/>
              <a:t>[colour] of that colour!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96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21718"/>
            <a:ext cx="8806890" cy="467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3502049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The maximum run of each colour …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1865656" y="3861048"/>
            <a:ext cx="6480720" cy="43204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195736" y="5157192"/>
            <a:ext cx="4037324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NOTE: on-the-fly array comprehension </a:t>
            </a:r>
            <a:r>
              <a:rPr lang="en-GB" dirty="0" smtClean="0">
                <a:sym typeface="Wingdings" panose="05000000000000000000" pitchFamily="2" charset="2"/>
              </a:rPr>
              <a:t>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8519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88640"/>
            <a:ext cx="212590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err="1" smtClean="0"/>
              <a:t>Dinnae</a:t>
            </a:r>
            <a:r>
              <a:rPr lang="en-GB" dirty="0" smtClean="0"/>
              <a:t> </a:t>
            </a:r>
            <a:r>
              <a:rPr lang="en-GB" dirty="0" err="1" smtClean="0"/>
              <a:t>hing</a:t>
            </a:r>
            <a:r>
              <a:rPr lang="en-GB" dirty="0" smtClean="0"/>
              <a:t> </a:t>
            </a:r>
            <a:r>
              <a:rPr lang="en-GB" dirty="0" err="1" smtClean="0"/>
              <a:t>aboot</a:t>
            </a:r>
            <a:r>
              <a:rPr lang="en-GB" dirty="0" smtClean="0"/>
              <a:t> …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123728" y="285293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Don’t start the day by doing nothing!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416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838423" cy="382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2125903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err="1" smtClean="0"/>
              <a:t>Dinnae</a:t>
            </a:r>
            <a:r>
              <a:rPr lang="en-GB" dirty="0" smtClean="0"/>
              <a:t> </a:t>
            </a:r>
            <a:r>
              <a:rPr lang="en-GB" dirty="0" err="1" smtClean="0"/>
              <a:t>hing</a:t>
            </a:r>
            <a:r>
              <a:rPr lang="en-GB" dirty="0" smtClean="0"/>
              <a:t> </a:t>
            </a:r>
            <a:r>
              <a:rPr lang="en-GB" dirty="0" err="1" smtClean="0"/>
              <a:t>aboot</a:t>
            </a:r>
            <a:r>
              <a:rPr lang="en-GB" dirty="0" smtClean="0"/>
              <a:t> …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179512" y="2708920"/>
            <a:ext cx="2952328" cy="50405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70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504" y="188640"/>
            <a:ext cx="331462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When you’re done you’re done 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591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8838423" cy="382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188640"/>
            <a:ext cx="3314625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When you’re done you’re done …</a:t>
            </a: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288652" y="3236352"/>
            <a:ext cx="8603828" cy="504056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0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8706213" cy="237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45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190500"/>
            <a:ext cx="757713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43608" y="1988840"/>
            <a:ext cx="4896544" cy="108012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35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8847043" cy="2591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73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8820472" cy="4685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617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2780928"/>
            <a:ext cx="3499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Can you think of a different model?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586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671345" cy="4606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61510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public_html\cpM\minizincCPM\paintShop\IMGP12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91487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8747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:\public_html\cpM\minizincCPM\paintShop\IMGP12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8050975" cy="533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3631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7" t="15894" r="13779" b="35056"/>
          <a:stretch/>
        </p:blipFill>
        <p:spPr bwMode="auto">
          <a:xfrm>
            <a:off x="467544" y="476672"/>
            <a:ext cx="8282927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058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942434" cy="4750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187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20688"/>
            <a:ext cx="8826662" cy="468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54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8687110" cy="591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5536" y="2348880"/>
            <a:ext cx="6048672" cy="432048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52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568</Words>
  <Application>Microsoft Office PowerPoint</Application>
  <PresentationFormat>On-screen Show (4:3)</PresentationFormat>
  <Paragraphs>81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</dc:creator>
  <cp:lastModifiedBy>Patrick Prosser</cp:lastModifiedBy>
  <cp:revision>19</cp:revision>
  <dcterms:created xsi:type="dcterms:W3CDTF">2017-10-07T14:24:41Z</dcterms:created>
  <dcterms:modified xsi:type="dcterms:W3CDTF">2017-10-10T14:45:32Z</dcterms:modified>
</cp:coreProperties>
</file>