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53FD-7380-44FE-B30D-D4DF841D4A69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41C-E607-4DCC-8B49-A891EF721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15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53FD-7380-44FE-B30D-D4DF841D4A69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41C-E607-4DCC-8B49-A891EF721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1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53FD-7380-44FE-B30D-D4DF841D4A69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41C-E607-4DCC-8B49-A891EF721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53FD-7380-44FE-B30D-D4DF841D4A69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41C-E607-4DCC-8B49-A891EF721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53FD-7380-44FE-B30D-D4DF841D4A69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41C-E607-4DCC-8B49-A891EF721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08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53FD-7380-44FE-B30D-D4DF841D4A69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41C-E607-4DCC-8B49-A891EF721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12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53FD-7380-44FE-B30D-D4DF841D4A69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41C-E607-4DCC-8B49-A891EF721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8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53FD-7380-44FE-B30D-D4DF841D4A69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41C-E607-4DCC-8B49-A891EF721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0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53FD-7380-44FE-B30D-D4DF841D4A69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41C-E607-4DCC-8B49-A891EF721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98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53FD-7380-44FE-B30D-D4DF841D4A69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41C-E607-4DCC-8B49-A891EF721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2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53FD-7380-44FE-B30D-D4DF841D4A69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41C-E607-4DCC-8B49-A891EF721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7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C53FD-7380-44FE-B30D-D4DF841D4A69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CA41C-E607-4DCC-8B49-A891EF721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10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2842838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Regular Nurse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1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3" y="620688"/>
            <a:ext cx="8922641" cy="54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40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23875" r="12705" b="1760"/>
          <a:stretch/>
        </p:blipFill>
        <p:spPr bwMode="auto">
          <a:xfrm>
            <a:off x="361337" y="836712"/>
            <a:ext cx="834557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00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90500"/>
            <a:ext cx="75771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1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7" y="1268760"/>
            <a:ext cx="869103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87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129167" cy="431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0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264711" cy="439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48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</dc:creator>
  <cp:lastModifiedBy>patrick</cp:lastModifiedBy>
  <cp:revision>2</cp:revision>
  <dcterms:created xsi:type="dcterms:W3CDTF">2017-10-09T10:36:57Z</dcterms:created>
  <dcterms:modified xsi:type="dcterms:W3CDTF">2017-10-09T10:46:21Z</dcterms:modified>
</cp:coreProperties>
</file>