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413-07A4-4358-A927-AF44B626CDF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528-C28B-499D-9A31-8A51C9B31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75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413-07A4-4358-A927-AF44B626CDF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528-C28B-499D-9A31-8A51C9B31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24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413-07A4-4358-A927-AF44B626CDF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528-C28B-499D-9A31-8A51C9B31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3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413-07A4-4358-A927-AF44B626CDF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528-C28B-499D-9A31-8A51C9B31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3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413-07A4-4358-A927-AF44B626CDF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528-C28B-499D-9A31-8A51C9B31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2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413-07A4-4358-A927-AF44B626CDF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528-C28B-499D-9A31-8A51C9B31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47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413-07A4-4358-A927-AF44B626CDF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528-C28B-499D-9A31-8A51C9B31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98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413-07A4-4358-A927-AF44B626CDF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528-C28B-499D-9A31-8A51C9B31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4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413-07A4-4358-A927-AF44B626CDF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528-C28B-499D-9A31-8A51C9B31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6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413-07A4-4358-A927-AF44B626CDF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528-C28B-499D-9A31-8A51C9B31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1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413-07A4-4358-A927-AF44B626CDF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DC528-C28B-499D-9A31-8A51C9B31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57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0F413-07A4-4358-A927-AF44B626CDF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DC528-C28B-499D-9A31-8A51C9B31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2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2204864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weeSeepy</a:t>
            </a:r>
            <a:r>
              <a:rPr lang="en-GB" dirty="0" smtClean="0"/>
              <a:t>©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055467" y="3250196"/>
            <a:ext cx="632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</a:t>
            </a:r>
            <a:r>
              <a:rPr lang="en-GB" dirty="0" smtClean="0"/>
              <a:t>ntro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41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295275"/>
            <a:ext cx="8391525" cy="626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03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276872"/>
            <a:ext cx="6208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The goal: </a:t>
            </a:r>
            <a:r>
              <a:rPr lang="en-GB" dirty="0" smtClean="0"/>
              <a:t>to implement a small CP toolkit , making the simplest</a:t>
            </a:r>
          </a:p>
          <a:p>
            <a:r>
              <a:rPr lang="en-GB" dirty="0"/>
              <a:t>p</a:t>
            </a:r>
            <a:r>
              <a:rPr lang="en-GB" dirty="0" smtClean="0"/>
              <a:t>ossible design decisions, and use it for teaching and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88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250" y="1779140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domain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771800" y="908720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variables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508104" y="1965485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constraints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581890" y="321297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problem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2771800" y="4833936"/>
            <a:ext cx="136815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search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5220072" y="4833936"/>
            <a:ext cx="208823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propagation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5940152" y="584684"/>
            <a:ext cx="136815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revise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5580112" y="3645024"/>
            <a:ext cx="136815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reify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455876" y="6122458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heuristics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61510" y="3443903"/>
            <a:ext cx="14677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reversibles</a:t>
            </a:r>
            <a:endParaRPr lang="en-GB" dirty="0"/>
          </a:p>
        </p:txBody>
      </p:sp>
      <p:cxnSp>
        <p:nvCxnSpPr>
          <p:cNvPr id="14" name="Straight Arrow Connector 13"/>
          <p:cNvCxnSpPr>
            <a:stCxn id="2" idx="0"/>
            <a:endCxn id="3" idx="1"/>
          </p:cNvCxnSpPr>
          <p:nvPr/>
        </p:nvCxnSpPr>
        <p:spPr>
          <a:xfrm flipV="1">
            <a:off x="885310" y="1124744"/>
            <a:ext cx="1886490" cy="6543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4" idx="1"/>
          </p:cNvCxnSpPr>
          <p:nvPr/>
        </p:nvCxnSpPr>
        <p:spPr>
          <a:xfrm>
            <a:off x="3311860" y="1340768"/>
            <a:ext cx="2196244" cy="876745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311860" y="1340768"/>
            <a:ext cx="810090" cy="187220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0"/>
            <a:endCxn id="4" idx="1"/>
          </p:cNvCxnSpPr>
          <p:nvPr/>
        </p:nvCxnSpPr>
        <p:spPr>
          <a:xfrm flipV="1">
            <a:off x="4121950" y="2217513"/>
            <a:ext cx="1386154" cy="995463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4" idx="0"/>
          </p:cNvCxnSpPr>
          <p:nvPr/>
        </p:nvCxnSpPr>
        <p:spPr>
          <a:xfrm flipH="1">
            <a:off x="6120172" y="1232756"/>
            <a:ext cx="504056" cy="73272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0"/>
            <a:endCxn id="4" idx="2"/>
          </p:cNvCxnSpPr>
          <p:nvPr/>
        </p:nvCxnSpPr>
        <p:spPr>
          <a:xfrm flipH="1" flipV="1">
            <a:off x="6120172" y="2469541"/>
            <a:ext cx="144016" cy="11754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0"/>
            <a:endCxn id="5" idx="2"/>
          </p:cNvCxnSpPr>
          <p:nvPr/>
        </p:nvCxnSpPr>
        <p:spPr>
          <a:xfrm flipV="1">
            <a:off x="3455876" y="3645024"/>
            <a:ext cx="666074" cy="11889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7" idx="0"/>
            <a:endCxn id="5" idx="2"/>
          </p:cNvCxnSpPr>
          <p:nvPr/>
        </p:nvCxnSpPr>
        <p:spPr>
          <a:xfrm flipH="1" flipV="1">
            <a:off x="4121950" y="3645024"/>
            <a:ext cx="2142238" cy="11889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" idx="0"/>
            <a:endCxn id="6" idx="4"/>
          </p:cNvCxnSpPr>
          <p:nvPr/>
        </p:nvCxnSpPr>
        <p:spPr>
          <a:xfrm flipH="1" flipV="1">
            <a:off x="3455876" y="5482008"/>
            <a:ext cx="540060" cy="6404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2" idx="0"/>
            <a:endCxn id="2" idx="2"/>
          </p:cNvCxnSpPr>
          <p:nvPr/>
        </p:nvCxnSpPr>
        <p:spPr>
          <a:xfrm flipH="1" flipV="1">
            <a:off x="885310" y="2211188"/>
            <a:ext cx="410090" cy="123271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2" idx="3"/>
            <a:endCxn id="5" idx="1"/>
          </p:cNvCxnSpPr>
          <p:nvPr/>
        </p:nvCxnSpPr>
        <p:spPr>
          <a:xfrm flipV="1">
            <a:off x="2029290" y="3429000"/>
            <a:ext cx="1552600" cy="23092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2" idx="0"/>
            <a:endCxn id="4" idx="1"/>
          </p:cNvCxnSpPr>
          <p:nvPr/>
        </p:nvCxnSpPr>
        <p:spPr>
          <a:xfrm flipV="1">
            <a:off x="1295400" y="2217513"/>
            <a:ext cx="4212704" cy="12263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492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250" y="1779140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domain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771800" y="908720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variables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508104" y="1965485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constraints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581890" y="321297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problem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2771800" y="4833936"/>
            <a:ext cx="136815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search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5220072" y="4833936"/>
            <a:ext cx="208823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propagation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5940152" y="584684"/>
            <a:ext cx="136815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revise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5580112" y="3645024"/>
            <a:ext cx="136815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reify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455876" y="6122458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heuristics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61510" y="3443903"/>
            <a:ext cx="14677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reversibles</a:t>
            </a:r>
            <a:endParaRPr lang="en-GB" dirty="0"/>
          </a:p>
        </p:txBody>
      </p:sp>
      <p:cxnSp>
        <p:nvCxnSpPr>
          <p:cNvPr id="14" name="Straight Arrow Connector 13"/>
          <p:cNvCxnSpPr>
            <a:stCxn id="2" idx="0"/>
            <a:endCxn id="3" idx="1"/>
          </p:cNvCxnSpPr>
          <p:nvPr/>
        </p:nvCxnSpPr>
        <p:spPr>
          <a:xfrm flipV="1">
            <a:off x="885310" y="1124744"/>
            <a:ext cx="1886490" cy="6543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4" idx="1"/>
          </p:cNvCxnSpPr>
          <p:nvPr/>
        </p:nvCxnSpPr>
        <p:spPr>
          <a:xfrm>
            <a:off x="3311860" y="1340768"/>
            <a:ext cx="2196244" cy="876745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2"/>
            <a:endCxn id="5" idx="0"/>
          </p:cNvCxnSpPr>
          <p:nvPr/>
        </p:nvCxnSpPr>
        <p:spPr>
          <a:xfrm>
            <a:off x="3311860" y="1340768"/>
            <a:ext cx="810090" cy="187220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0"/>
            <a:endCxn id="4" idx="1"/>
          </p:cNvCxnSpPr>
          <p:nvPr/>
        </p:nvCxnSpPr>
        <p:spPr>
          <a:xfrm flipV="1">
            <a:off x="4121950" y="2217513"/>
            <a:ext cx="1386154" cy="995463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4" idx="0"/>
          </p:cNvCxnSpPr>
          <p:nvPr/>
        </p:nvCxnSpPr>
        <p:spPr>
          <a:xfrm flipH="1">
            <a:off x="6120172" y="1232756"/>
            <a:ext cx="504056" cy="73272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0"/>
            <a:endCxn id="4" idx="2"/>
          </p:cNvCxnSpPr>
          <p:nvPr/>
        </p:nvCxnSpPr>
        <p:spPr>
          <a:xfrm flipH="1" flipV="1">
            <a:off x="6120172" y="2469541"/>
            <a:ext cx="144016" cy="11754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0"/>
            <a:endCxn id="5" idx="2"/>
          </p:cNvCxnSpPr>
          <p:nvPr/>
        </p:nvCxnSpPr>
        <p:spPr>
          <a:xfrm flipV="1">
            <a:off x="3455876" y="3645024"/>
            <a:ext cx="666074" cy="11889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7" idx="0"/>
            <a:endCxn id="5" idx="2"/>
          </p:cNvCxnSpPr>
          <p:nvPr/>
        </p:nvCxnSpPr>
        <p:spPr>
          <a:xfrm flipH="1" flipV="1">
            <a:off x="4121950" y="3645024"/>
            <a:ext cx="2142238" cy="11889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" idx="0"/>
            <a:endCxn id="6" idx="4"/>
          </p:cNvCxnSpPr>
          <p:nvPr/>
        </p:nvCxnSpPr>
        <p:spPr>
          <a:xfrm flipH="1" flipV="1">
            <a:off x="3455876" y="5482008"/>
            <a:ext cx="540060" cy="6404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2" idx="0"/>
            <a:endCxn id="2" idx="2"/>
          </p:cNvCxnSpPr>
          <p:nvPr/>
        </p:nvCxnSpPr>
        <p:spPr>
          <a:xfrm flipH="1" flipV="1">
            <a:off x="885310" y="2211188"/>
            <a:ext cx="410090" cy="123271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2" idx="3"/>
            <a:endCxn id="5" idx="1"/>
          </p:cNvCxnSpPr>
          <p:nvPr/>
        </p:nvCxnSpPr>
        <p:spPr>
          <a:xfrm flipV="1">
            <a:off x="2029290" y="3429000"/>
            <a:ext cx="1552600" cy="23092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2" idx="0"/>
            <a:endCxn id="4" idx="1"/>
          </p:cNvCxnSpPr>
          <p:nvPr/>
        </p:nvCxnSpPr>
        <p:spPr>
          <a:xfrm flipV="1">
            <a:off x="1295400" y="2217513"/>
            <a:ext cx="4212704" cy="12263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7034" y="183904"/>
            <a:ext cx="701974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Almost feel like you have to implement everything before you even start!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32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420888"/>
            <a:ext cx="426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Inspired by </a:t>
            </a:r>
            <a:r>
              <a:rPr lang="en-GB" dirty="0" err="1" smtClean="0"/>
              <a:t>miniCP</a:t>
            </a:r>
            <a:r>
              <a:rPr lang="en-GB" dirty="0" smtClean="0"/>
              <a:t> and influenced by </a:t>
            </a:r>
            <a:r>
              <a:rPr lang="en-GB" dirty="0" err="1" smtClean="0"/>
              <a:t>choco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6" t="52798" r="14376" b="33565"/>
          <a:stretch/>
        </p:blipFill>
        <p:spPr bwMode="auto">
          <a:xfrm>
            <a:off x="611560" y="3861048"/>
            <a:ext cx="8371418" cy="113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76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9" t="27107" r="12485" b="13795"/>
          <a:stretch/>
        </p:blipFill>
        <p:spPr bwMode="auto">
          <a:xfrm>
            <a:off x="140641" y="1628800"/>
            <a:ext cx="8795261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86" t="34763" r="28499" b="32618"/>
          <a:stretch/>
        </p:blipFill>
        <p:spPr bwMode="auto">
          <a:xfrm>
            <a:off x="4653341" y="116632"/>
            <a:ext cx="4419600" cy="2271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42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where to start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9120"/>
            <a:ext cx="8964488" cy="597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6516216" y="188640"/>
            <a:ext cx="2160240" cy="1584176"/>
          </a:xfrm>
          <a:prstGeom prst="cloudCallout">
            <a:avLst>
              <a:gd name="adj1" fmla="val -95465"/>
              <a:gd name="adj2" fmla="val 56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Where to start?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74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6" r="6752" b="9695"/>
          <a:stretch/>
        </p:blipFill>
        <p:spPr bwMode="auto">
          <a:xfrm>
            <a:off x="156066" y="121007"/>
            <a:ext cx="858554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1296270">
            <a:off x="3065335" y="1358456"/>
            <a:ext cx="5328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i="1" dirty="0" smtClean="0">
                <a:latin typeface="Chiller" panose="04020404031007020602" pitchFamily="82" charset="0"/>
              </a:rPr>
              <a:t>Domains and reversible integers</a:t>
            </a:r>
            <a:endParaRPr lang="en-GB" sz="4400" i="1" dirty="0"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3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75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Prosser</dc:creator>
  <cp:lastModifiedBy>Patrick Prosser</cp:lastModifiedBy>
  <cp:revision>9</cp:revision>
  <dcterms:created xsi:type="dcterms:W3CDTF">2019-12-04T16:45:09Z</dcterms:created>
  <dcterms:modified xsi:type="dcterms:W3CDTF">2019-12-04T17:30:49Z</dcterms:modified>
</cp:coreProperties>
</file>