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2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F1A6-4729-4A83-9771-9FB81924354B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1603-F798-4EF7-8C78-9FA7E48E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19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F1A6-4729-4A83-9771-9FB81924354B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1603-F798-4EF7-8C78-9FA7E48E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943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F1A6-4729-4A83-9771-9FB81924354B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1603-F798-4EF7-8C78-9FA7E48E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741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F1A6-4729-4A83-9771-9FB81924354B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1603-F798-4EF7-8C78-9FA7E48E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53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F1A6-4729-4A83-9771-9FB81924354B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1603-F798-4EF7-8C78-9FA7E48E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6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F1A6-4729-4A83-9771-9FB81924354B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1603-F798-4EF7-8C78-9FA7E48E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414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F1A6-4729-4A83-9771-9FB81924354B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1603-F798-4EF7-8C78-9FA7E48E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494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F1A6-4729-4A83-9771-9FB81924354B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1603-F798-4EF7-8C78-9FA7E48E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31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F1A6-4729-4A83-9771-9FB81924354B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1603-F798-4EF7-8C78-9FA7E48E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982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F1A6-4729-4A83-9771-9FB81924354B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1603-F798-4EF7-8C78-9FA7E48E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6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F1A6-4729-4A83-9771-9FB81924354B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F1603-F798-4EF7-8C78-9FA7E48E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87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7F1A6-4729-4A83-9771-9FB81924354B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F1603-F798-4EF7-8C78-9FA7E48ED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81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8282" y="2805989"/>
            <a:ext cx="796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287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" t="41782" r="60440" b="23511"/>
          <a:stretch/>
        </p:blipFill>
        <p:spPr bwMode="auto">
          <a:xfrm>
            <a:off x="395536" y="764704"/>
            <a:ext cx="7488832" cy="5611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202631"/>
            <a:ext cx="68255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Solve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3889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8" t="12948" r="60769" b="57284"/>
          <a:stretch/>
        </p:blipFill>
        <p:spPr bwMode="auto">
          <a:xfrm>
            <a:off x="1184718" y="1412776"/>
            <a:ext cx="6051578" cy="4016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96825"/>
            <a:ext cx="137133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err="1" smtClean="0"/>
              <a:t>nextSolution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133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96825"/>
            <a:ext cx="137133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err="1" smtClean="0"/>
              <a:t>nextSolution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" t="32705" r="67224" b="20928"/>
          <a:stretch/>
        </p:blipFill>
        <p:spPr bwMode="auto">
          <a:xfrm>
            <a:off x="2195736" y="192560"/>
            <a:ext cx="5294446" cy="654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487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7476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Prosser</dc:creator>
  <cp:lastModifiedBy>Patrick Prosser</cp:lastModifiedBy>
  <cp:revision>1</cp:revision>
  <dcterms:created xsi:type="dcterms:W3CDTF">2019-12-10T16:37:58Z</dcterms:created>
  <dcterms:modified xsi:type="dcterms:W3CDTF">2019-12-10T16:46:48Z</dcterms:modified>
</cp:coreProperties>
</file>