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93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DB0C-10D6-4E50-A1F4-ECA2727526F9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49B3-E075-4C8A-839D-84C381D291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484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DB0C-10D6-4E50-A1F4-ECA2727526F9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49B3-E075-4C8A-839D-84C381D291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730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DB0C-10D6-4E50-A1F4-ECA2727526F9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49B3-E075-4C8A-839D-84C381D291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928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DB0C-10D6-4E50-A1F4-ECA2727526F9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49B3-E075-4C8A-839D-84C381D291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18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DB0C-10D6-4E50-A1F4-ECA2727526F9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49B3-E075-4C8A-839D-84C381D291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7232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DB0C-10D6-4E50-A1F4-ECA2727526F9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49B3-E075-4C8A-839D-84C381D291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161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DB0C-10D6-4E50-A1F4-ECA2727526F9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49B3-E075-4C8A-839D-84C381D291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744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DB0C-10D6-4E50-A1F4-ECA2727526F9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49B3-E075-4C8A-839D-84C381D291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254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DB0C-10D6-4E50-A1F4-ECA2727526F9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49B3-E075-4C8A-839D-84C381D291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0115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DB0C-10D6-4E50-A1F4-ECA2727526F9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49B3-E075-4C8A-839D-84C381D291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253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DB0C-10D6-4E50-A1F4-ECA2727526F9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49B3-E075-4C8A-839D-84C381D291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575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6DB0C-10D6-4E50-A1F4-ECA2727526F9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349B3-E075-4C8A-839D-84C381D291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905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3105549" y="2389531"/>
            <a:ext cx="24025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</a:t>
            </a:r>
            <a:r>
              <a:rPr lang="en-GB" dirty="0" smtClean="0"/>
              <a:t>ome key words</a:t>
            </a:r>
          </a:p>
          <a:p>
            <a:pPr algn="ctr"/>
            <a:r>
              <a:rPr lang="en-GB" dirty="0" smtClean="0"/>
              <a:t>&amp;</a:t>
            </a:r>
          </a:p>
          <a:p>
            <a:pPr algn="ctr"/>
            <a:r>
              <a:rPr lang="en-GB" dirty="0"/>
              <a:t>s</a:t>
            </a:r>
            <a:r>
              <a:rPr lang="en-GB" dirty="0" smtClean="0"/>
              <a:t>ome thoughts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9037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15816" y="2276872"/>
            <a:ext cx="27382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Reification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Idempotent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Entailed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Constructive disjunction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7639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88640"/>
            <a:ext cx="126823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What next?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763688" y="1700808"/>
            <a:ext cx="4549322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Grow constraint library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err="1" smtClean="0"/>
              <a:t>allDiff</a:t>
            </a:r>
            <a:r>
              <a:rPr lang="en-GB" dirty="0" smtClean="0"/>
              <a:t>, </a:t>
            </a:r>
            <a:r>
              <a:rPr lang="en-GB" dirty="0" err="1" smtClean="0"/>
              <a:t>lex</a:t>
            </a:r>
            <a:r>
              <a:rPr lang="en-GB" dirty="0" smtClean="0"/>
              <a:t>, element, occurs, </a:t>
            </a:r>
            <a:r>
              <a:rPr lang="en-GB" dirty="0" err="1" smtClean="0"/>
              <a:t>nogood</a:t>
            </a:r>
            <a:r>
              <a:rPr lang="en-GB" dirty="0" smtClean="0"/>
              <a:t>, 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New search	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Restarts with </a:t>
            </a:r>
            <a:r>
              <a:rPr lang="en-GB" dirty="0" err="1" smtClean="0"/>
              <a:t>nogoods</a:t>
            </a:r>
            <a:endParaRPr lang="en-GB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Parallel search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Proof logging (dependable AI)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New levels of consistency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SAC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New variable &amp; value ordering heuristics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Reflect on efficiency (… lack of)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Masks for propagators/constraints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Alternative representation of domains</a:t>
            </a:r>
          </a:p>
        </p:txBody>
      </p:sp>
    </p:spTree>
    <p:extLst>
      <p:ext uri="{BB962C8B-B14F-4D97-AF65-F5344CB8AC3E}">
        <p14:creationId xmlns:p14="http://schemas.microsoft.com/office/powerpoint/2010/main" val="3117680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30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Prosser</dc:creator>
  <cp:lastModifiedBy>Patrick Prosser</cp:lastModifiedBy>
  <cp:revision>2</cp:revision>
  <dcterms:created xsi:type="dcterms:W3CDTF">2019-12-10T16:48:03Z</dcterms:created>
  <dcterms:modified xsi:type="dcterms:W3CDTF">2019-12-10T16:58:20Z</dcterms:modified>
</cp:coreProperties>
</file>