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8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3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2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3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74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25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11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5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7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DB0C-10D6-4E50-A1F4-ECA2727526F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49B3-E075-4C8A-839D-84C381D29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05549" y="2389531"/>
            <a:ext cx="2402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</a:t>
            </a:r>
            <a:r>
              <a:rPr lang="en-GB" dirty="0" smtClean="0"/>
              <a:t>ome key words</a:t>
            </a:r>
          </a:p>
          <a:p>
            <a:pPr algn="ctr"/>
            <a:r>
              <a:rPr lang="en-GB" dirty="0" smtClean="0"/>
              <a:t>&amp;</a:t>
            </a:r>
          </a:p>
          <a:p>
            <a:pPr algn="ctr"/>
            <a:r>
              <a:rPr lang="en-GB" dirty="0"/>
              <a:t>s</a:t>
            </a:r>
            <a:r>
              <a:rPr lang="en-GB" dirty="0" smtClean="0"/>
              <a:t>ome thoughts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03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276872"/>
            <a:ext cx="2738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Idempotent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Entailed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Constructive disjunction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63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12682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700808"/>
            <a:ext cx="454932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Grow constraint library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allDiff</a:t>
            </a:r>
            <a:r>
              <a:rPr lang="en-GB" dirty="0" smtClean="0"/>
              <a:t>, </a:t>
            </a:r>
            <a:r>
              <a:rPr lang="en-GB" dirty="0" err="1" smtClean="0"/>
              <a:t>lex</a:t>
            </a:r>
            <a:r>
              <a:rPr lang="en-GB" dirty="0" smtClean="0"/>
              <a:t>, element, occurs, </a:t>
            </a:r>
            <a:r>
              <a:rPr lang="en-GB" dirty="0" err="1" smtClean="0"/>
              <a:t>nogood</a:t>
            </a:r>
            <a:r>
              <a:rPr lang="en-GB" dirty="0" smtClean="0"/>
              <a:t>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search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Restarts with </a:t>
            </a:r>
            <a:r>
              <a:rPr lang="en-GB" dirty="0" err="1" smtClean="0"/>
              <a:t>nogoods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Parallel 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Proof logging (dependable AI)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levels of consistency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variable &amp; value ordering heuristics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Reflect on efficiency (… lack of)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Masks for propagators/constraints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Alternative representation of domains</a:t>
            </a:r>
          </a:p>
        </p:txBody>
      </p:sp>
    </p:spTree>
    <p:extLst>
      <p:ext uri="{BB962C8B-B14F-4D97-AF65-F5344CB8AC3E}">
        <p14:creationId xmlns:p14="http://schemas.microsoft.com/office/powerpoint/2010/main" val="311768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2</cp:revision>
  <dcterms:created xsi:type="dcterms:W3CDTF">2019-12-10T16:48:03Z</dcterms:created>
  <dcterms:modified xsi:type="dcterms:W3CDTF">2019-12-10T16:58:20Z</dcterms:modified>
</cp:coreProperties>
</file>