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3" r:id="rId16"/>
    <p:sldId id="272" r:id="rId17"/>
    <p:sldId id="274" r:id="rId18"/>
    <p:sldId id="275" r:id="rId19"/>
    <p:sldId id="277" r:id="rId20"/>
    <p:sldId id="278" r:id="rId21"/>
    <p:sldId id="279" r:id="rId22"/>
    <p:sldId id="280" r:id="rId23"/>
    <p:sldId id="281" r:id="rId24"/>
    <p:sldId id="276" r:id="rId25"/>
    <p:sldId id="282" r:id="rId26"/>
    <p:sldId id="283" r:id="rId27"/>
    <p:sldId id="284" r:id="rId28"/>
    <p:sldId id="285" r:id="rId29"/>
    <p:sldId id="286" r:id="rId30"/>
    <p:sldId id="287" r:id="rId31"/>
    <p:sldId id="289" r:id="rId32"/>
    <p:sldId id="288" r:id="rId33"/>
    <p:sldId id="290" r:id="rId34"/>
    <p:sldId id="291" r:id="rId35"/>
    <p:sldId id="292" r:id="rId36"/>
    <p:sldId id="293" r:id="rId37"/>
    <p:sldId id="294" r:id="rId38"/>
    <p:sldId id="295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D608-DE5F-4B42-8A57-85B776FC0EEC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08E3-073D-4855-BCC8-A2650846E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887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D608-DE5F-4B42-8A57-85B776FC0EEC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08E3-073D-4855-BCC8-A2650846E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91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D608-DE5F-4B42-8A57-85B776FC0EEC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08E3-073D-4855-BCC8-A2650846E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94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D608-DE5F-4B42-8A57-85B776FC0EEC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08E3-073D-4855-BCC8-A2650846E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17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D608-DE5F-4B42-8A57-85B776FC0EEC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08E3-073D-4855-BCC8-A2650846E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52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D608-DE5F-4B42-8A57-85B776FC0EEC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08E3-073D-4855-BCC8-A2650846E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289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D608-DE5F-4B42-8A57-85B776FC0EEC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08E3-073D-4855-BCC8-A2650846E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656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D608-DE5F-4B42-8A57-85B776FC0EEC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08E3-073D-4855-BCC8-A2650846E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69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D608-DE5F-4B42-8A57-85B776FC0EEC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08E3-073D-4855-BCC8-A2650846E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446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D608-DE5F-4B42-8A57-85B776FC0EEC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08E3-073D-4855-BCC8-A2650846E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895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D608-DE5F-4B42-8A57-85B776FC0EEC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08E3-073D-4855-BCC8-A2650846E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602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D608-DE5F-4B42-8A57-85B776FC0EEC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A08E3-073D-4855-BCC8-A2650846E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65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7864" y="2536866"/>
            <a:ext cx="2554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Variables and Constraints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9440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 result for the cart before the hor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06" y="908720"/>
            <a:ext cx="8212042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33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 result for the cart before the hor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06" y="908720"/>
            <a:ext cx="8212042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76717" y="5705146"/>
            <a:ext cx="804342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Do we need to describe constraints before variables or variables before constraints?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985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708920"/>
            <a:ext cx="2701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quick intro to constraints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18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88" r="43828" b="22046"/>
          <a:stretch/>
        </p:blipFill>
        <p:spPr bwMode="auto">
          <a:xfrm>
            <a:off x="323527" y="188640"/>
            <a:ext cx="8291853" cy="6437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257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" t="34030" r="51363" b="26544"/>
          <a:stretch/>
        </p:blipFill>
        <p:spPr bwMode="auto">
          <a:xfrm>
            <a:off x="82062" y="332656"/>
            <a:ext cx="8833435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570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3768" y="2492896"/>
            <a:ext cx="39678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Revising a constraint</a:t>
            </a:r>
          </a:p>
          <a:p>
            <a:pPr algn="ctr"/>
            <a:r>
              <a:rPr lang="en-GB" dirty="0" smtClean="0"/>
              <a:t>That is, doing all necessary propagations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88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8" t="9170" r="21649" b="15602"/>
          <a:stretch/>
        </p:blipFill>
        <p:spPr bwMode="auto">
          <a:xfrm>
            <a:off x="189039" y="116632"/>
            <a:ext cx="8100646" cy="66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32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8" t="9170" r="21649" b="15602"/>
          <a:stretch/>
        </p:blipFill>
        <p:spPr bwMode="auto">
          <a:xfrm>
            <a:off x="172416" y="80791"/>
            <a:ext cx="8100646" cy="66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5536" y="260648"/>
            <a:ext cx="3456384" cy="8640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4771147" y="508030"/>
            <a:ext cx="395993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Ignore for time being (the next 2 years?)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199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8" t="9170" r="21649" b="15602"/>
          <a:stretch/>
        </p:blipFill>
        <p:spPr bwMode="auto">
          <a:xfrm>
            <a:off x="172416" y="80791"/>
            <a:ext cx="8100646" cy="66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5536" y="1124744"/>
            <a:ext cx="3456384" cy="8640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4749261" y="1372126"/>
            <a:ext cx="190199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First time revised?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211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8" t="9170" r="21649" b="15602"/>
          <a:stretch/>
        </p:blipFill>
        <p:spPr bwMode="auto">
          <a:xfrm>
            <a:off x="172416" y="80791"/>
            <a:ext cx="8100646" cy="66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67544" y="1984757"/>
            <a:ext cx="7992888" cy="22010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304440" y="2439743"/>
            <a:ext cx="596862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While the queues of changes on this constraint are not empty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87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1916832"/>
            <a:ext cx="53761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 constrained integer variable is called an </a:t>
            </a:r>
            <a:r>
              <a:rPr lang="en-GB" dirty="0" err="1" smtClean="0"/>
              <a:t>IntVar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It has a domain of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It has a list of constraints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The variable is in the scope of those constraints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647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8" t="9170" r="21649" b="15602"/>
          <a:stretch/>
        </p:blipFill>
        <p:spPr bwMode="auto">
          <a:xfrm>
            <a:off x="172416" y="80791"/>
            <a:ext cx="8100646" cy="66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67544" y="2132856"/>
            <a:ext cx="3996444" cy="14401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502743" y="4221088"/>
            <a:ext cx="792249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Propagate all removals from the domains of variables in the scope of this constraint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37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7" t="38532" r="55252" b="42729"/>
          <a:stretch/>
        </p:blipFill>
        <p:spPr bwMode="auto">
          <a:xfrm>
            <a:off x="233082" y="692696"/>
            <a:ext cx="8691318" cy="3353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19580" y="178860"/>
            <a:ext cx="792249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Propagate all removals from the domains of variables in the scope of this constraint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56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7" t="38532" r="55252" b="42729"/>
          <a:stretch/>
        </p:blipFill>
        <p:spPr bwMode="auto">
          <a:xfrm>
            <a:off x="256637" y="692696"/>
            <a:ext cx="8691318" cy="3353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187624" y="1124744"/>
            <a:ext cx="5400600" cy="50405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19580" y="178860"/>
            <a:ext cx="792249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Propagate all removals from the domains of variables in the scope of this constraint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68215" y="5315308"/>
            <a:ext cx="837274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Remove a variable v from the queue of variables on this constraint that have lost values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990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7" t="38532" r="55252" b="42729"/>
          <a:stretch/>
        </p:blipFill>
        <p:spPr bwMode="auto">
          <a:xfrm>
            <a:off x="256637" y="692696"/>
            <a:ext cx="8691318" cy="3353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167516" y="1484784"/>
            <a:ext cx="7473439" cy="22322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19580" y="178860"/>
            <a:ext cx="792249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Propagate all removals from the domains of variables in the scope of this constraint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767785" y="5315308"/>
            <a:ext cx="766902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Propagate the consequences of the deletions of values from v </a:t>
            </a:r>
            <a:r>
              <a:rPr lang="en-GB" dirty="0" err="1" smtClean="0"/>
              <a:t>wrt</a:t>
            </a:r>
            <a:r>
              <a:rPr lang="en-GB" dirty="0" smtClean="0"/>
              <a:t> this constraint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591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2" t="58166" r="58327" b="28569"/>
          <a:stretch/>
        </p:blipFill>
        <p:spPr bwMode="auto">
          <a:xfrm>
            <a:off x="179309" y="1412776"/>
            <a:ext cx="8642171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318" y="178860"/>
            <a:ext cx="907351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Propagate all </a:t>
            </a:r>
            <a:r>
              <a:rPr lang="en-GB" b="1" i="1" dirty="0" smtClean="0"/>
              <a:t>decreases in upper bounds </a:t>
            </a:r>
            <a:r>
              <a:rPr lang="en-GB" dirty="0" smtClean="0"/>
              <a:t>of domains of variables in the scope of this constraint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51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318" y="178860"/>
            <a:ext cx="893545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Propagate all </a:t>
            </a:r>
            <a:r>
              <a:rPr lang="en-GB" b="1" i="1" dirty="0" smtClean="0"/>
              <a:t>increases in lower bounds </a:t>
            </a:r>
            <a:r>
              <a:rPr lang="en-GB" dirty="0" smtClean="0"/>
              <a:t>of domains of variables in the scope of this constraint</a:t>
            </a:r>
            <a:endParaRPr lang="en-GB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6" t="65061" r="59355" b="22796"/>
          <a:stretch/>
        </p:blipFill>
        <p:spPr bwMode="auto">
          <a:xfrm>
            <a:off x="395536" y="1268760"/>
            <a:ext cx="7392814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128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318" y="178860"/>
            <a:ext cx="661988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Propagate all </a:t>
            </a:r>
            <a:r>
              <a:rPr lang="en-GB" b="1" i="1" dirty="0" err="1" smtClean="0"/>
              <a:t>instantiatons</a:t>
            </a:r>
            <a:r>
              <a:rPr lang="en-GB" b="1" i="1" dirty="0" smtClean="0"/>
              <a:t> </a:t>
            </a:r>
            <a:r>
              <a:rPr lang="en-GB" dirty="0" smtClean="0"/>
              <a:t>of variables in the scope of this constraint</a:t>
            </a:r>
            <a:endParaRPr lang="en-GB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4" t="78104" r="58899" b="9754"/>
          <a:stretch/>
        </p:blipFill>
        <p:spPr bwMode="auto">
          <a:xfrm>
            <a:off x="418815" y="1916832"/>
            <a:ext cx="8164464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03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9752" y="2475856"/>
            <a:ext cx="4567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… and the Problem holds it all together, thus 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30933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4" t="34330" r="53189" b="30591"/>
          <a:stretch/>
        </p:blipFill>
        <p:spPr bwMode="auto">
          <a:xfrm>
            <a:off x="180067" y="908720"/>
            <a:ext cx="8400934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5110" y="188640"/>
            <a:ext cx="456721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… and the Problem holds it all together, thus 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9671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1988840"/>
            <a:ext cx="3861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Therefore, it comes together like this 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2075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37" r="50000" b="40785"/>
          <a:stretch/>
        </p:blipFill>
        <p:spPr bwMode="auto">
          <a:xfrm>
            <a:off x="395536" y="836712"/>
            <a:ext cx="8352928" cy="4653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14677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9512" y="188640"/>
            <a:ext cx="386150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Therefore, it comes together like this …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1356828"/>
            <a:ext cx="649665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A variable’s domain is changed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The constraints of that variable are added to the revision queue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A constraint is taken from the revision queue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The constraint is revised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This may reduce the domains of variables in that constraint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This causes more constraints to be added to the revision queue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If the revision queue is not empty go back to step 3.</a:t>
            </a:r>
          </a:p>
        </p:txBody>
      </p:sp>
    </p:spTree>
    <p:extLst>
      <p:ext uri="{BB962C8B-B14F-4D97-AF65-F5344CB8AC3E}">
        <p14:creationId xmlns:p14="http://schemas.microsoft.com/office/powerpoint/2010/main" val="21882220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9512" y="188640"/>
            <a:ext cx="386150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Therefore, it comes together like this …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1356828"/>
            <a:ext cx="649665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A variable’s domain is changed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The constraints of that variable are added to the revision queue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A constraint is taken from the revision queue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The constraint is revised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This may reduce the domains of variables in that constraint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This causes more constraints to be added to the revision queue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If the revision queue is not empty go back to step 3.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27584" y="4149080"/>
            <a:ext cx="7231852" cy="175432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This terminates  because domains can only stay the same or reduce in size.</a:t>
            </a:r>
          </a:p>
          <a:p>
            <a:endParaRPr lang="en-GB" dirty="0" smtClean="0"/>
          </a:p>
          <a:p>
            <a:r>
              <a:rPr lang="en-GB" dirty="0" smtClean="0"/>
              <a:t>If all domains are non-empty and no change takes place the queue empties</a:t>
            </a:r>
          </a:p>
          <a:p>
            <a:r>
              <a:rPr lang="en-GB" dirty="0"/>
              <a:t>a</a:t>
            </a:r>
            <a:r>
              <a:rPr lang="en-GB" dirty="0" smtClean="0"/>
              <a:t>nd we are done.</a:t>
            </a:r>
          </a:p>
          <a:p>
            <a:endParaRPr lang="en-GB" dirty="0"/>
          </a:p>
          <a:p>
            <a:r>
              <a:rPr lang="en-GB" dirty="0" smtClean="0"/>
              <a:t>If any domain becomes empty , at step 5, we are done and in a bad world.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0441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2358172"/>
            <a:ext cx="5595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This might be thought of as some kind of </a:t>
            </a:r>
            <a:r>
              <a:rPr lang="en-GB" b="1" i="1" dirty="0" smtClean="0"/>
              <a:t>chaotic iteration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4998303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5816" y="2636912"/>
            <a:ext cx="3013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And now,  an actual constraint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27668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1" y="172181"/>
            <a:ext cx="253274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The </a:t>
            </a:r>
            <a:r>
              <a:rPr lang="en-GB" dirty="0" err="1" smtClean="0"/>
              <a:t>NotEquals</a:t>
            </a:r>
            <a:r>
              <a:rPr lang="en-GB" dirty="0" smtClean="0"/>
              <a:t> constraint</a:t>
            </a:r>
            <a:endParaRPr lang="en-GB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94" r="48166" b="31821"/>
          <a:stretch/>
        </p:blipFill>
        <p:spPr bwMode="auto">
          <a:xfrm>
            <a:off x="827583" y="620689"/>
            <a:ext cx="6894537" cy="5873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79413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44" r="34144" b="18790"/>
          <a:stretch/>
        </p:blipFill>
        <p:spPr bwMode="auto">
          <a:xfrm>
            <a:off x="1187625" y="505966"/>
            <a:ext cx="6912768" cy="6209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0"/>
            <a:ext cx="2425023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A summation constraint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21292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836712"/>
            <a:ext cx="2829776" cy="5329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219998"/>
            <a:ext cx="1984198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The Max constraint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83048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836712"/>
            <a:ext cx="2829776" cy="5329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219998"/>
            <a:ext cx="1984198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The Max constraint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3316751"/>
            <a:ext cx="2402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About 150 lines of code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0300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2564904"/>
            <a:ext cx="43440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… and now we should look quickly at search </a:t>
            </a:r>
          </a:p>
          <a:p>
            <a:pPr algn="ctr"/>
            <a:r>
              <a:rPr lang="en-GB" dirty="0" smtClean="0"/>
              <a:t>(now that everything is in place)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2472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1484784"/>
            <a:ext cx="202177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size()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</a:t>
            </a:r>
            <a:r>
              <a:rPr lang="en-GB" dirty="0" smtClean="0"/>
              <a:t>ontains(x)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</a:t>
            </a:r>
            <a:r>
              <a:rPr lang="en-GB" dirty="0" smtClean="0"/>
              <a:t>emove(x)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</a:t>
            </a:r>
            <a:r>
              <a:rPr lang="en-GB" dirty="0" smtClean="0"/>
              <a:t>nstantiate(x)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</a:t>
            </a:r>
            <a:r>
              <a:rPr lang="en-GB" dirty="0" smtClean="0"/>
              <a:t>in()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</a:t>
            </a:r>
            <a:r>
              <a:rPr lang="en-GB" dirty="0" smtClean="0"/>
              <a:t>ax()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removeAbove</a:t>
            </a:r>
            <a:r>
              <a:rPr lang="en-GB" dirty="0" smtClean="0"/>
              <a:t>(x)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removeBelow</a:t>
            </a:r>
            <a:r>
              <a:rPr lang="en-GB" dirty="0" smtClean="0"/>
              <a:t>(x)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getValue</a:t>
            </a:r>
            <a:r>
              <a:rPr lang="en-GB" dirty="0" smtClean="0"/>
              <a:t>()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getLwb</a:t>
            </a:r>
            <a:r>
              <a:rPr lang="en-GB" dirty="0" smtClean="0"/>
              <a:t>()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getUpb</a:t>
            </a:r>
            <a:r>
              <a:rPr lang="en-GB" dirty="0" smtClean="0"/>
              <a:t>()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11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t="7309" r="50000" b="27297"/>
          <a:stretch/>
        </p:blipFill>
        <p:spPr bwMode="auto">
          <a:xfrm>
            <a:off x="1331640" y="188639"/>
            <a:ext cx="5859580" cy="655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573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" t="64312" r="39114" b="24029"/>
          <a:stretch/>
        </p:blipFill>
        <p:spPr bwMode="auto">
          <a:xfrm>
            <a:off x="239560" y="1844824"/>
            <a:ext cx="8532573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188640"/>
            <a:ext cx="279858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The only exception in </a:t>
            </a:r>
            <a:r>
              <a:rPr lang="en-GB" dirty="0" err="1" smtClean="0"/>
              <a:t>IntVar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251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t="7309" r="50000" b="27297"/>
          <a:stretch/>
        </p:blipFill>
        <p:spPr bwMode="auto">
          <a:xfrm>
            <a:off x="1331640" y="188639"/>
            <a:ext cx="5859580" cy="655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716016" y="1340768"/>
            <a:ext cx="1512168" cy="2880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716016" y="2492896"/>
            <a:ext cx="1800200" cy="2880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673406" y="4797152"/>
            <a:ext cx="1194737" cy="36004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654080" y="5990129"/>
            <a:ext cx="1088504" cy="2880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30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4" t="16640" r="47001" b="48580"/>
          <a:stretch/>
        </p:blipFill>
        <p:spPr bwMode="auto">
          <a:xfrm>
            <a:off x="179512" y="1293262"/>
            <a:ext cx="8479487" cy="4359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9783" y="134870"/>
            <a:ext cx="1674113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c</a:t>
            </a:r>
            <a:r>
              <a:rPr lang="en-GB" dirty="0" smtClean="0"/>
              <a:t>hange removal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706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4" t="12293" r="41887" b="65970"/>
          <a:stretch/>
        </p:blipFill>
        <p:spPr bwMode="auto">
          <a:xfrm>
            <a:off x="189783" y="1052736"/>
            <a:ext cx="8807814" cy="261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9783" y="134870"/>
            <a:ext cx="190667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c</a:t>
            </a:r>
            <a:r>
              <a:rPr lang="en-GB" dirty="0" smtClean="0"/>
              <a:t>hange instantiate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9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516</Words>
  <Application>Microsoft Office PowerPoint</Application>
  <PresentationFormat>On-screen Show (4:3)</PresentationFormat>
  <Paragraphs>69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Prosser</dc:creator>
  <cp:lastModifiedBy>Patrick Prosser</cp:lastModifiedBy>
  <cp:revision>15</cp:revision>
  <dcterms:created xsi:type="dcterms:W3CDTF">2019-12-10T13:24:47Z</dcterms:created>
  <dcterms:modified xsi:type="dcterms:W3CDTF">2019-12-10T16:47:22Z</dcterms:modified>
</cp:coreProperties>
</file>