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A576C-CCAB-4316-A9FA-4BEE824FB0DA}" type="datetimeFigureOut">
              <a:rPr lang="en-GB" smtClean="0"/>
              <a:pPr/>
              <a:t>18/06/2013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95D9A-EA17-4996-84A0-4B8981DFB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1880" y="3140968"/>
            <a:ext cx="1072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i</a:t>
            </a:r>
            <a:r>
              <a:rPr lang="en-GB" dirty="0" err="1" smtClean="0"/>
              <a:t>jcai</a:t>
            </a:r>
            <a:r>
              <a:rPr lang="en-GB" dirty="0" smtClean="0"/>
              <a:t>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124744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0  0000010011  </a:t>
            </a:r>
          </a:p>
          <a:p>
            <a:r>
              <a:rPr lang="en-GB" dirty="0" smtClean="0"/>
              <a:t>1  0000100101  </a:t>
            </a:r>
          </a:p>
          <a:p>
            <a:r>
              <a:rPr lang="en-GB" dirty="0" smtClean="0"/>
              <a:t>2  0001001001  </a:t>
            </a:r>
          </a:p>
          <a:p>
            <a:r>
              <a:rPr lang="en-GB" dirty="0" smtClean="0"/>
              <a:t>3  0010000110  </a:t>
            </a:r>
          </a:p>
          <a:p>
            <a:r>
              <a:rPr lang="en-GB" dirty="0" smtClean="0"/>
              <a:t>4  0100001010  </a:t>
            </a:r>
          </a:p>
          <a:p>
            <a:r>
              <a:rPr lang="en-GB" dirty="0" smtClean="0"/>
              <a:t>5  1000001100  </a:t>
            </a:r>
          </a:p>
          <a:p>
            <a:r>
              <a:rPr lang="en-GB" dirty="0" smtClean="0"/>
              <a:t>6  0010110000  </a:t>
            </a:r>
          </a:p>
          <a:p>
            <a:r>
              <a:rPr lang="en-GB" dirty="0" smtClean="0"/>
              <a:t>7  0101010000  </a:t>
            </a:r>
          </a:p>
          <a:p>
            <a:r>
              <a:rPr lang="en-GB" dirty="0" smtClean="0"/>
              <a:t>8  1001100000  </a:t>
            </a:r>
          </a:p>
          <a:p>
            <a:r>
              <a:rPr lang="en-GB" dirty="0" smtClean="0"/>
              <a:t>9  1110000000</a:t>
            </a:r>
          </a:p>
          <a:p>
            <a:endParaRPr lang="en-GB" dirty="0" smtClean="0"/>
          </a:p>
          <a:p>
            <a:r>
              <a:rPr lang="en-GB" dirty="0" smtClean="0"/>
              <a:t>237045[+0] </a:t>
            </a:r>
            <a:r>
              <a:rPr lang="en-GB" dirty="0" err="1" smtClean="0"/>
              <a:t>millis</a:t>
            </a:r>
            <a:r>
              <a:rPr lang="en-GB" dirty="0" smtClean="0"/>
              <a:t>.</a:t>
            </a:r>
          </a:p>
          <a:p>
            <a:r>
              <a:rPr lang="en-GB" dirty="0" smtClean="0"/>
              <a:t>7077914[+0] nodes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228184" y="260648"/>
            <a:ext cx="232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 Symmetry Breaking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  <a:r>
              <a:rPr lang="en-GB" dirty="0" smtClean="0"/>
              <a:t> = 10, m = 15, girth ≥ 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87624" y="155679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0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483768" y="443711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4" name="Oval 3"/>
          <p:cNvSpPr/>
          <p:nvPr/>
        </p:nvSpPr>
        <p:spPr>
          <a:xfrm>
            <a:off x="4499992" y="3429000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4283968" y="1412776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971600" y="263691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7" name="Oval 6"/>
          <p:cNvSpPr/>
          <p:nvPr/>
        </p:nvSpPr>
        <p:spPr>
          <a:xfrm>
            <a:off x="1331640" y="3645024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8" name="Oval 7"/>
          <p:cNvSpPr/>
          <p:nvPr/>
        </p:nvSpPr>
        <p:spPr>
          <a:xfrm>
            <a:off x="3779912" y="4221088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9" name="Oval 8"/>
          <p:cNvSpPr/>
          <p:nvPr/>
        </p:nvSpPr>
        <p:spPr>
          <a:xfrm>
            <a:off x="4644008" y="2348880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3347864" y="83671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2123728" y="908720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1</a:t>
            </a:r>
          </a:p>
        </p:txBody>
      </p:sp>
      <p:cxnSp>
        <p:nvCxnSpPr>
          <p:cNvPr id="14" name="Straight Connector 13"/>
          <p:cNvCxnSpPr>
            <a:stCxn id="2" idx="4"/>
            <a:endCxn id="6" idx="0"/>
          </p:cNvCxnSpPr>
          <p:nvPr/>
        </p:nvCxnSpPr>
        <p:spPr>
          <a:xfrm flipH="1">
            <a:off x="1223628" y="2060848"/>
            <a:ext cx="216024" cy="576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4"/>
            <a:endCxn id="7" idx="0"/>
          </p:cNvCxnSpPr>
          <p:nvPr/>
        </p:nvCxnSpPr>
        <p:spPr>
          <a:xfrm>
            <a:off x="1439652" y="2060848"/>
            <a:ext cx="144016" cy="15841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" idx="6"/>
            <a:endCxn id="4" idx="2"/>
          </p:cNvCxnSpPr>
          <p:nvPr/>
        </p:nvCxnSpPr>
        <p:spPr>
          <a:xfrm>
            <a:off x="1691680" y="1808820"/>
            <a:ext cx="2808312" cy="18722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4"/>
            <a:endCxn id="6" idx="0"/>
          </p:cNvCxnSpPr>
          <p:nvPr/>
        </p:nvCxnSpPr>
        <p:spPr>
          <a:xfrm flipH="1">
            <a:off x="1223628" y="1412776"/>
            <a:ext cx="1152128" cy="12241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1" idx="4"/>
            <a:endCxn id="3" idx="0"/>
          </p:cNvCxnSpPr>
          <p:nvPr/>
        </p:nvCxnSpPr>
        <p:spPr>
          <a:xfrm>
            <a:off x="2375756" y="1412776"/>
            <a:ext cx="360040" cy="30243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5"/>
            <a:endCxn id="9" idx="2"/>
          </p:cNvCxnSpPr>
          <p:nvPr/>
        </p:nvCxnSpPr>
        <p:spPr>
          <a:xfrm>
            <a:off x="2553967" y="1338959"/>
            <a:ext cx="2090041" cy="1261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0" idx="3"/>
            <a:endCxn id="6" idx="0"/>
          </p:cNvCxnSpPr>
          <p:nvPr/>
        </p:nvCxnSpPr>
        <p:spPr>
          <a:xfrm flipH="1">
            <a:off x="1223628" y="1266951"/>
            <a:ext cx="2198053" cy="13699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0" idx="4"/>
            <a:endCxn id="8" idx="0"/>
          </p:cNvCxnSpPr>
          <p:nvPr/>
        </p:nvCxnSpPr>
        <p:spPr>
          <a:xfrm>
            <a:off x="3599892" y="1340768"/>
            <a:ext cx="432048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5"/>
            <a:endCxn id="5" idx="1"/>
          </p:cNvCxnSpPr>
          <p:nvPr/>
        </p:nvCxnSpPr>
        <p:spPr>
          <a:xfrm>
            <a:off x="3778103" y="1266951"/>
            <a:ext cx="579682" cy="219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7" idx="0"/>
            <a:endCxn id="5" idx="3"/>
          </p:cNvCxnSpPr>
          <p:nvPr/>
        </p:nvCxnSpPr>
        <p:spPr>
          <a:xfrm flipV="1">
            <a:off x="1583668" y="1843015"/>
            <a:ext cx="2774117" cy="18020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4"/>
            <a:endCxn id="3" idx="0"/>
          </p:cNvCxnSpPr>
          <p:nvPr/>
        </p:nvCxnSpPr>
        <p:spPr>
          <a:xfrm flipH="1">
            <a:off x="2735796" y="1916832"/>
            <a:ext cx="1800200" cy="25202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9" idx="3"/>
            <a:endCxn id="7" idx="0"/>
          </p:cNvCxnSpPr>
          <p:nvPr/>
        </p:nvCxnSpPr>
        <p:spPr>
          <a:xfrm flipH="1">
            <a:off x="1583668" y="2779119"/>
            <a:ext cx="3134157" cy="8659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8" idx="0"/>
            <a:endCxn id="9" idx="3"/>
          </p:cNvCxnSpPr>
          <p:nvPr/>
        </p:nvCxnSpPr>
        <p:spPr>
          <a:xfrm flipV="1">
            <a:off x="4031940" y="2779119"/>
            <a:ext cx="685885" cy="14419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" idx="0"/>
            <a:endCxn id="4" idx="2"/>
          </p:cNvCxnSpPr>
          <p:nvPr/>
        </p:nvCxnSpPr>
        <p:spPr>
          <a:xfrm flipV="1">
            <a:off x="2735796" y="3681028"/>
            <a:ext cx="1764196" cy="7560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8" idx="0"/>
            <a:endCxn id="4" idx="3"/>
          </p:cNvCxnSpPr>
          <p:nvPr/>
        </p:nvCxnSpPr>
        <p:spPr>
          <a:xfrm flipV="1">
            <a:off x="4031940" y="3859239"/>
            <a:ext cx="541869" cy="3618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228184" y="260648"/>
            <a:ext cx="232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 Symmetry Breaking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179512" y="260648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  <a:r>
              <a:rPr lang="en-GB" dirty="0" smtClean="0"/>
              <a:t> = 10, m = 15, girth ≥ 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28184" y="260648"/>
            <a:ext cx="200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Symmetry Breaking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  <a:r>
              <a:rPr lang="en-GB" dirty="0" smtClean="0"/>
              <a:t> = 10, m = 15, girth ≥ 5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907704" y="1484784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0  0000000111  </a:t>
            </a:r>
          </a:p>
          <a:p>
            <a:r>
              <a:rPr lang="en-GB" dirty="0" smtClean="0"/>
              <a:t>1  0000011001  </a:t>
            </a:r>
          </a:p>
          <a:p>
            <a:r>
              <a:rPr lang="en-GB" dirty="0" smtClean="0"/>
              <a:t>2  0000101010  </a:t>
            </a:r>
          </a:p>
          <a:p>
            <a:r>
              <a:rPr lang="en-GB" dirty="0" smtClean="0"/>
              <a:t>3  0000110100  </a:t>
            </a:r>
          </a:p>
          <a:p>
            <a:r>
              <a:rPr lang="en-GB" dirty="0" smtClean="0"/>
              <a:t>4  0011000001  </a:t>
            </a:r>
          </a:p>
          <a:p>
            <a:r>
              <a:rPr lang="en-GB" dirty="0" smtClean="0"/>
              <a:t>5  0101000010  </a:t>
            </a:r>
          </a:p>
          <a:p>
            <a:r>
              <a:rPr lang="en-GB" dirty="0" smtClean="0"/>
              <a:t>6  0110000100  </a:t>
            </a:r>
          </a:p>
          <a:p>
            <a:r>
              <a:rPr lang="en-GB" dirty="0" smtClean="0"/>
              <a:t>7  1001001000  </a:t>
            </a:r>
          </a:p>
          <a:p>
            <a:r>
              <a:rPr lang="en-GB" dirty="0" smtClean="0"/>
              <a:t>8  1010010000  </a:t>
            </a:r>
          </a:p>
          <a:p>
            <a:pPr marL="342900" indent="-342900"/>
            <a:r>
              <a:rPr lang="en-GB" dirty="0" smtClean="0"/>
              <a:t>9  1100100000</a:t>
            </a:r>
            <a:endParaRPr lang="en-GB" dirty="0"/>
          </a:p>
          <a:p>
            <a:pPr marL="342900" indent="-342900">
              <a:buAutoNum type="arabicPlain" startAt="9"/>
            </a:pPr>
            <a:endParaRPr lang="en-GB" dirty="0"/>
          </a:p>
          <a:p>
            <a:r>
              <a:rPr lang="en-GB" dirty="0" smtClean="0"/>
              <a:t>1519[+0] </a:t>
            </a:r>
            <a:r>
              <a:rPr lang="en-GB" dirty="0" err="1" smtClean="0"/>
              <a:t>millis</a:t>
            </a:r>
            <a:r>
              <a:rPr lang="en-GB" dirty="0" smtClean="0"/>
              <a:t>.</a:t>
            </a:r>
          </a:p>
          <a:p>
            <a:r>
              <a:rPr lang="en-GB" dirty="0" smtClean="0"/>
              <a:t>16932[+0] nodes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87624" y="155679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0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483768" y="443711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4" name="Oval 3"/>
          <p:cNvSpPr/>
          <p:nvPr/>
        </p:nvSpPr>
        <p:spPr>
          <a:xfrm>
            <a:off x="4499992" y="3429000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4283968" y="1412776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971600" y="263691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7" name="Oval 6"/>
          <p:cNvSpPr/>
          <p:nvPr/>
        </p:nvSpPr>
        <p:spPr>
          <a:xfrm>
            <a:off x="1331640" y="3645024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8" name="Oval 7"/>
          <p:cNvSpPr/>
          <p:nvPr/>
        </p:nvSpPr>
        <p:spPr>
          <a:xfrm>
            <a:off x="3779912" y="4221088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9" name="Oval 8"/>
          <p:cNvSpPr/>
          <p:nvPr/>
        </p:nvSpPr>
        <p:spPr>
          <a:xfrm>
            <a:off x="4644008" y="2348880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3347864" y="836712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2123728" y="908720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1</a:t>
            </a:r>
          </a:p>
        </p:txBody>
      </p:sp>
      <p:cxnSp>
        <p:nvCxnSpPr>
          <p:cNvPr id="14" name="Straight Connector 13"/>
          <p:cNvCxnSpPr>
            <a:stCxn id="2" idx="4"/>
            <a:endCxn id="6" idx="0"/>
          </p:cNvCxnSpPr>
          <p:nvPr/>
        </p:nvCxnSpPr>
        <p:spPr>
          <a:xfrm flipH="1">
            <a:off x="1223628" y="2060848"/>
            <a:ext cx="216024" cy="576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4"/>
            <a:endCxn id="7" idx="0"/>
          </p:cNvCxnSpPr>
          <p:nvPr/>
        </p:nvCxnSpPr>
        <p:spPr>
          <a:xfrm>
            <a:off x="1439652" y="2060848"/>
            <a:ext cx="144016" cy="15841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" idx="4"/>
            <a:endCxn id="3" idx="0"/>
          </p:cNvCxnSpPr>
          <p:nvPr/>
        </p:nvCxnSpPr>
        <p:spPr>
          <a:xfrm>
            <a:off x="1439652" y="2060848"/>
            <a:ext cx="1296144" cy="23762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4"/>
            <a:endCxn id="6" idx="0"/>
          </p:cNvCxnSpPr>
          <p:nvPr/>
        </p:nvCxnSpPr>
        <p:spPr>
          <a:xfrm flipH="1">
            <a:off x="1223628" y="1412776"/>
            <a:ext cx="1152128" cy="12241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1" idx="4"/>
            <a:endCxn id="4" idx="2"/>
          </p:cNvCxnSpPr>
          <p:nvPr/>
        </p:nvCxnSpPr>
        <p:spPr>
          <a:xfrm>
            <a:off x="2375756" y="1412776"/>
            <a:ext cx="2124236" cy="22682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1" idx="4"/>
            <a:endCxn id="8" idx="0"/>
          </p:cNvCxnSpPr>
          <p:nvPr/>
        </p:nvCxnSpPr>
        <p:spPr>
          <a:xfrm>
            <a:off x="2375756" y="1412776"/>
            <a:ext cx="1656184" cy="28083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0" idx="4"/>
            <a:endCxn id="8" idx="0"/>
          </p:cNvCxnSpPr>
          <p:nvPr/>
        </p:nvCxnSpPr>
        <p:spPr>
          <a:xfrm>
            <a:off x="3599892" y="1340768"/>
            <a:ext cx="432048" cy="2880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4"/>
            <a:endCxn id="9" idx="2"/>
          </p:cNvCxnSpPr>
          <p:nvPr/>
        </p:nvCxnSpPr>
        <p:spPr>
          <a:xfrm>
            <a:off x="3599892" y="1340768"/>
            <a:ext cx="1044116" cy="12601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" idx="0"/>
            <a:endCxn id="5" idx="3"/>
          </p:cNvCxnSpPr>
          <p:nvPr/>
        </p:nvCxnSpPr>
        <p:spPr>
          <a:xfrm flipV="1">
            <a:off x="2735796" y="1843015"/>
            <a:ext cx="1621989" cy="25940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3"/>
            <a:endCxn id="4" idx="2"/>
          </p:cNvCxnSpPr>
          <p:nvPr/>
        </p:nvCxnSpPr>
        <p:spPr>
          <a:xfrm>
            <a:off x="4357785" y="1843015"/>
            <a:ext cx="142207" cy="18380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9" idx="2"/>
            <a:endCxn id="5" idx="3"/>
          </p:cNvCxnSpPr>
          <p:nvPr/>
        </p:nvCxnSpPr>
        <p:spPr>
          <a:xfrm flipH="1" flipV="1">
            <a:off x="4357785" y="1843015"/>
            <a:ext cx="286223" cy="7578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" idx="0"/>
            <a:endCxn id="9" idx="2"/>
          </p:cNvCxnSpPr>
          <p:nvPr/>
        </p:nvCxnSpPr>
        <p:spPr>
          <a:xfrm flipV="1">
            <a:off x="1223628" y="2600908"/>
            <a:ext cx="3420380" cy="36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" idx="6"/>
            <a:endCxn id="8" idx="2"/>
          </p:cNvCxnSpPr>
          <p:nvPr/>
        </p:nvCxnSpPr>
        <p:spPr>
          <a:xfrm flipV="1">
            <a:off x="2987824" y="4473116"/>
            <a:ext cx="792088" cy="2160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" idx="0"/>
            <a:endCxn id="4" idx="2"/>
          </p:cNvCxnSpPr>
          <p:nvPr/>
        </p:nvCxnSpPr>
        <p:spPr>
          <a:xfrm>
            <a:off x="1583668" y="3645024"/>
            <a:ext cx="2916324" cy="36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228184" y="260648"/>
            <a:ext cx="200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Symmetry Breaking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179512" y="260648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  <a:r>
              <a:rPr lang="en-GB" dirty="0" smtClean="0"/>
              <a:t> = 10, m = 15, girth ≥ 5</a:t>
            </a:r>
            <a:endParaRPr lang="en-GB" dirty="0"/>
          </a:p>
        </p:txBody>
      </p:sp>
      <p:cxnSp>
        <p:nvCxnSpPr>
          <p:cNvPr id="29" name="Straight Connector 28"/>
          <p:cNvCxnSpPr>
            <a:stCxn id="10" idx="4"/>
            <a:endCxn id="7" idx="0"/>
          </p:cNvCxnSpPr>
          <p:nvPr/>
        </p:nvCxnSpPr>
        <p:spPr>
          <a:xfrm flipH="1">
            <a:off x="1583668" y="1340768"/>
            <a:ext cx="2016224" cy="23042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138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</dc:creator>
  <cp:lastModifiedBy>pat</cp:lastModifiedBy>
  <cp:revision>8</cp:revision>
  <dcterms:created xsi:type="dcterms:W3CDTF">2013-06-18T12:27:20Z</dcterms:created>
  <dcterms:modified xsi:type="dcterms:W3CDTF">2013-06-18T14:20:05Z</dcterms:modified>
</cp:coreProperties>
</file>