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99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20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5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6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0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5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62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2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6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12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60AB-00D0-4B38-AF87-3242F25D3DEA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CBCA9-9409-444E-8947-792C2B481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6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CP2016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9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91775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92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win3\staff\homes\pat\Desktop\auld-allia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32855"/>
            <a:ext cx="2285280" cy="22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5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7" y="116633"/>
            <a:ext cx="889177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91680" y="2276872"/>
            <a:ext cx="4608512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8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7" y="116633"/>
            <a:ext cx="889177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91680" y="3284984"/>
            <a:ext cx="4608512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7" y="116633"/>
            <a:ext cx="889177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91680" y="4221088"/>
            <a:ext cx="4608512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2" t="26675" r="3040" b="10742"/>
          <a:stretch/>
        </p:blipFill>
        <p:spPr bwMode="auto">
          <a:xfrm>
            <a:off x="59013" y="1412775"/>
            <a:ext cx="8935241" cy="376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2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win3\staff\homes\pat\Desktop\auld-allia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32855"/>
            <a:ext cx="2285280" cy="22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3648" y="5085184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original alliance that granted dual citizenship in both countries was eventually revoked by the French government in 1903.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4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CP2016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Prosser</dc:creator>
  <cp:lastModifiedBy>Patrick Prosser</cp:lastModifiedBy>
  <cp:revision>4</cp:revision>
  <dcterms:created xsi:type="dcterms:W3CDTF">2016-06-27T09:31:02Z</dcterms:created>
  <dcterms:modified xsi:type="dcterms:W3CDTF">2016-06-27T09:57:22Z</dcterms:modified>
</cp:coreProperties>
</file>