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75" r:id="rId10"/>
    <p:sldId id="276" r:id="rId11"/>
    <p:sldId id="277" r:id="rId12"/>
    <p:sldId id="278" r:id="rId13"/>
    <p:sldId id="279" r:id="rId14"/>
    <p:sldId id="265" r:id="rId15"/>
    <p:sldId id="269" r:id="rId16"/>
    <p:sldId id="267" r:id="rId17"/>
    <p:sldId id="266" r:id="rId18"/>
    <p:sldId id="268" r:id="rId19"/>
    <p:sldId id="270" r:id="rId20"/>
    <p:sldId id="271" r:id="rId21"/>
    <p:sldId id="272" r:id="rId22"/>
    <p:sldId id="273" r:id="rId23"/>
    <p:sldId id="274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0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5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1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1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6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0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5476-F280-4200-AC72-6E19C9D8D513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5A673-90FD-44F6-9296-B73C515A9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3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SM &amp; SR with restricted edges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Empirical Study </a:t>
            </a:r>
          </a:p>
          <a:p>
            <a:r>
              <a:rPr lang="en-GB" dirty="0" smtClean="0"/>
              <a:t>(first steps)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93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16632"/>
            <a:ext cx="207383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Problem Generators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48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645024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16632"/>
            <a:ext cx="207383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Problem Generators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80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645024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16632"/>
            <a:ext cx="207383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Problem Generators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14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851577"/>
            <a:ext cx="12859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3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852936"/>
            <a:ext cx="21780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SRMinForbidden.java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6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5932" r="11045" b="22620"/>
          <a:stretch/>
        </p:blipFill>
        <p:spPr bwMode="auto">
          <a:xfrm>
            <a:off x="519351" y="1628800"/>
            <a:ext cx="8622707" cy="420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219998"/>
            <a:ext cx="21780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SRMinForbidden.java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17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5932" r="11045" b="22620"/>
          <a:stretch/>
        </p:blipFill>
        <p:spPr bwMode="auto">
          <a:xfrm>
            <a:off x="368658" y="1628800"/>
            <a:ext cx="8622707" cy="420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219998"/>
            <a:ext cx="21780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SRMinForbidden.java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31640" y="3501008"/>
            <a:ext cx="626469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704162" y="3784394"/>
            <a:ext cx="126957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Easy coding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67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25932" r="11045" b="22620"/>
          <a:stretch/>
        </p:blipFill>
        <p:spPr bwMode="auto">
          <a:xfrm>
            <a:off x="519351" y="1628800"/>
            <a:ext cx="8622707" cy="420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219998"/>
            <a:ext cx="217803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SRMinForbidden.java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7584" y="5157192"/>
            <a:ext cx="532859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667757" y="5080538"/>
            <a:ext cx="19362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Efficient constraint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73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2780928"/>
            <a:ext cx="24216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MinBPSRForbidden.java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9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216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MinBPSRForbidden.java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6208" r="9810" b="22515"/>
          <a:stretch/>
        </p:blipFill>
        <p:spPr bwMode="auto">
          <a:xfrm>
            <a:off x="205707" y="1410300"/>
            <a:ext cx="8732198" cy="46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45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6956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73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216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MinBPSRForbidden.java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6208" r="9810" b="22515"/>
          <a:stretch/>
        </p:blipFill>
        <p:spPr bwMode="auto">
          <a:xfrm>
            <a:off x="205707" y="1410300"/>
            <a:ext cx="8732198" cy="46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1" y="2708920"/>
            <a:ext cx="5688633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8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216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MinBPSRForbidden.java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6208" r="9810" b="22515"/>
          <a:stretch/>
        </p:blipFill>
        <p:spPr bwMode="auto">
          <a:xfrm>
            <a:off x="205707" y="1410300"/>
            <a:ext cx="8732198" cy="46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0" y="3140968"/>
            <a:ext cx="828092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588224" y="2420888"/>
            <a:ext cx="212417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Inefficient constraint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544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216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MinBPSRForbidden.java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6208" r="9810" b="22515"/>
          <a:stretch/>
        </p:blipFill>
        <p:spPr bwMode="auto">
          <a:xfrm>
            <a:off x="205707" y="1410300"/>
            <a:ext cx="8732198" cy="46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0" y="4002150"/>
            <a:ext cx="4680522" cy="1155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597591" y="4385584"/>
            <a:ext cx="23920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Forbidden is forbidden!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585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216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MinBPSRForbidden.java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6208" r="9810" b="22515"/>
          <a:stretch/>
        </p:blipFill>
        <p:spPr bwMode="auto">
          <a:xfrm>
            <a:off x="205707" y="1410300"/>
            <a:ext cx="8732198" cy="46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838" y="5085184"/>
            <a:ext cx="4191178" cy="218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99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476672"/>
            <a:ext cx="407611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Code to create jobs to create data, </a:t>
            </a:r>
          </a:p>
          <a:p>
            <a:r>
              <a:rPr lang="en-GB" dirty="0" smtClean="0"/>
              <a:t>Code to create jobs for experiments,</a:t>
            </a:r>
          </a:p>
          <a:p>
            <a:r>
              <a:rPr lang="en-GB" dirty="0" smtClean="0"/>
              <a:t>Code to analyse results from experiments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5149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2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885340" cy="533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05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688632" cy="620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188640"/>
            <a:ext cx="2567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SR instance 30-100-70-60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703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83582"/>
            <a:ext cx="8403623" cy="14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188640"/>
            <a:ext cx="232005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SR result 30-100-70-60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436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260648"/>
            <a:ext cx="204286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417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Lots more to do, just scratched the surface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732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260648"/>
            <a:ext cx="204286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417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Lots more to do, just scratched the surface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7306" y="2154922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MinBP</a:t>
            </a:r>
            <a:r>
              <a:rPr lang="en-GB" dirty="0" smtClean="0"/>
              <a:t>* is really hard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91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32041" r="37546" b="59436"/>
          <a:stretch/>
        </p:blipFill>
        <p:spPr bwMode="auto">
          <a:xfrm>
            <a:off x="899592" y="548680"/>
            <a:ext cx="5512778" cy="84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74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260648"/>
            <a:ext cx="204286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417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Lots more to do, just scratched the surface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7306" y="2154922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MinBP</a:t>
            </a:r>
            <a:r>
              <a:rPr lang="en-GB" dirty="0" smtClean="0"/>
              <a:t>* is really hard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996952"/>
            <a:ext cx="248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SRMinBP</a:t>
            </a:r>
            <a:r>
              <a:rPr lang="en-GB" dirty="0" smtClean="0"/>
              <a:t> is really easy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0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260648"/>
            <a:ext cx="204286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417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Lots more to do, just scratched the surface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7306" y="2154922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MinBP</a:t>
            </a:r>
            <a:r>
              <a:rPr lang="en-GB" dirty="0" smtClean="0"/>
              <a:t>* is really hard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996952"/>
            <a:ext cx="601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SRMinBP</a:t>
            </a:r>
            <a:r>
              <a:rPr lang="en-GB" dirty="0" smtClean="0"/>
              <a:t> is really easy … because instances have few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45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260648"/>
            <a:ext cx="204286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417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Lots more to do, just scratched the surface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7306" y="2154922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MinBP</a:t>
            </a:r>
            <a:r>
              <a:rPr lang="en-GB" dirty="0" smtClean="0"/>
              <a:t>* is really hard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996952"/>
            <a:ext cx="601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SRMinBP</a:t>
            </a:r>
            <a:r>
              <a:rPr lang="en-GB" dirty="0" smtClean="0"/>
              <a:t> is really easy … because instances have few solutions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70970" y="3754092"/>
            <a:ext cx="633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Problem generation with forced and forbidden edges is ill defined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7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260648"/>
            <a:ext cx="204286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417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Lots more to do, just scratched the surface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7306" y="2154922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MinBP</a:t>
            </a:r>
            <a:r>
              <a:rPr lang="en-GB" dirty="0" smtClean="0"/>
              <a:t>* is really hard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996952"/>
            <a:ext cx="601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SRMinBP</a:t>
            </a:r>
            <a:r>
              <a:rPr lang="en-GB" dirty="0" smtClean="0"/>
              <a:t> is really easy … because instances have few solutions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70970" y="3754092"/>
            <a:ext cx="633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Problem generation with forced and forbidden edges is ill defined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4797152"/>
            <a:ext cx="365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Need to make </a:t>
            </a:r>
            <a:r>
              <a:rPr lang="en-GB" dirty="0" err="1" smtClean="0"/>
              <a:t>MinBP</a:t>
            </a:r>
            <a:r>
              <a:rPr lang="en-GB" dirty="0" smtClean="0"/>
              <a:t>* more efficient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98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260648"/>
            <a:ext cx="204286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Summary of Results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417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Lots more to do, just scratched the surface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7306" y="2154922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MinBP</a:t>
            </a:r>
            <a:r>
              <a:rPr lang="en-GB" dirty="0" smtClean="0"/>
              <a:t>* is really hard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996952"/>
            <a:ext cx="601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SRMinBP</a:t>
            </a:r>
            <a:r>
              <a:rPr lang="en-GB" dirty="0" smtClean="0"/>
              <a:t> is really easy … because instances have few solutions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70970" y="3754092"/>
            <a:ext cx="633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Problem generation with forced and forbidden edges is ill defined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4797152"/>
            <a:ext cx="365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Need to make </a:t>
            </a:r>
            <a:r>
              <a:rPr lang="en-GB" dirty="0" err="1" smtClean="0"/>
              <a:t>MinBP</a:t>
            </a:r>
            <a:r>
              <a:rPr lang="en-GB" dirty="0" smtClean="0"/>
              <a:t>* more efficient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44807" y="5517232"/>
            <a:ext cx="41724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Lots more to do, just scratched the surface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1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t="32041" r="37546" b="59436"/>
          <a:stretch/>
        </p:blipFill>
        <p:spPr bwMode="auto">
          <a:xfrm>
            <a:off x="899592" y="548680"/>
            <a:ext cx="5512778" cy="84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t="38610" r="34916" b="52160"/>
          <a:stretch/>
        </p:blipFill>
        <p:spPr bwMode="auto">
          <a:xfrm>
            <a:off x="521523" y="1916832"/>
            <a:ext cx="62689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0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7" t="24379" r="26283" b="3837"/>
          <a:stretch/>
        </p:blipFill>
        <p:spPr bwMode="auto">
          <a:xfrm>
            <a:off x="1339087" y="260648"/>
            <a:ext cx="6998678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75982"/>
            <a:ext cx="25645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CPAIOR: reuse &amp; remodel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03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t="14786" r="21070"/>
          <a:stretch/>
        </p:blipFill>
        <p:spPr bwMode="auto">
          <a:xfrm>
            <a:off x="1187624" y="908720"/>
            <a:ext cx="730515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147360"/>
            <a:ext cx="216219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SM as instance of SRI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7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36912"/>
            <a:ext cx="4365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For simplicity, just deal with forbidden edges</a:t>
            </a:r>
          </a:p>
          <a:p>
            <a:pPr algn="ctr"/>
            <a:r>
              <a:rPr lang="en-GB" dirty="0" smtClean="0"/>
              <a:t>SRI &amp; SMI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07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16632"/>
            <a:ext cx="207383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Problem Generators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59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385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16632"/>
            <a:ext cx="207383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Problem Generators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8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304</Words>
  <Application>Microsoft Office PowerPoint</Application>
  <PresentationFormat>On-screen Show (4:3)</PresentationFormat>
  <Paragraphs>63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SM &amp; SR with restricted edges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 &amp; SR with restricted edges</dc:title>
  <dc:creator>Patrick Prosser</dc:creator>
  <cp:lastModifiedBy>Patrick Prosser</cp:lastModifiedBy>
  <cp:revision>9</cp:revision>
  <dcterms:created xsi:type="dcterms:W3CDTF">2015-06-22T10:32:26Z</dcterms:created>
  <dcterms:modified xsi:type="dcterms:W3CDTF">2015-06-22T15:15:00Z</dcterms:modified>
</cp:coreProperties>
</file>