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81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80" r:id="rId21"/>
    <p:sldId id="288" r:id="rId22"/>
    <p:sldId id="283" r:id="rId23"/>
    <p:sldId id="285" r:id="rId24"/>
    <p:sldId id="284" r:id="rId25"/>
    <p:sldId id="286" r:id="rId26"/>
    <p:sldId id="287" r:id="rId27"/>
    <p:sldId id="278" r:id="rId28"/>
    <p:sldId id="282" r:id="rId29"/>
    <p:sldId id="279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0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0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4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6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1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0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5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605E-D3FA-4E44-8DD1-B1EB6620B88F}" type="datetimeFigureOut">
              <a:rPr lang="en-GB" smtClean="0"/>
              <a:t>18/08/2015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4EDB-3060-414D-9C6A-8D1AAB331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0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203" y="2535287"/>
            <a:ext cx="7540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A simple assessed exercise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Ciaran McCreesh &amp; Patrick Prosser + 21</a:t>
            </a:r>
          </a:p>
        </p:txBody>
      </p:sp>
    </p:spTree>
    <p:extLst>
      <p:ext uri="{BB962C8B-B14F-4D97-AF65-F5344CB8AC3E}">
        <p14:creationId xmlns:p14="http://schemas.microsoft.com/office/powerpoint/2010/main" val="124153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39" y="1916832"/>
            <a:ext cx="66078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You are given n players to be allocated to m teams (where n % m = 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 are constraints of the form together(i,j) and apart(i,j) where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together(i,j) means that players i and j must be in the same team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apart(i,j) that players i and j must be in different teams.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By default, players can be in any team with any other player.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03" y="84366"/>
            <a:ext cx="15813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Team Allocator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1065" y="4365104"/>
            <a:ext cx="1381147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12 4</a:t>
            </a:r>
          </a:p>
          <a:p>
            <a:r>
              <a:rPr lang="en-GB" dirty="0"/>
              <a:t>t</a:t>
            </a:r>
            <a:r>
              <a:rPr lang="en-GB" dirty="0" smtClean="0"/>
              <a:t>ogether 3 9</a:t>
            </a:r>
          </a:p>
          <a:p>
            <a:r>
              <a:rPr lang="en-GB" dirty="0"/>
              <a:t>t</a:t>
            </a:r>
            <a:r>
              <a:rPr lang="en-GB" dirty="0" smtClean="0"/>
              <a:t>ogether 5 9</a:t>
            </a:r>
          </a:p>
          <a:p>
            <a:r>
              <a:rPr lang="en-GB" dirty="0"/>
              <a:t>a</a:t>
            </a:r>
            <a:r>
              <a:rPr lang="en-GB" dirty="0" smtClean="0"/>
              <a:t>part 2 8</a:t>
            </a:r>
          </a:p>
          <a:p>
            <a:r>
              <a:rPr lang="en-GB" dirty="0"/>
              <a:t>a</a:t>
            </a:r>
            <a:r>
              <a:rPr lang="en-GB" dirty="0" smtClean="0"/>
              <a:t>part 6 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4365104"/>
            <a:ext cx="29106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Players 3 and 9 in same team</a:t>
            </a:r>
          </a:p>
          <a:p>
            <a:r>
              <a:rPr lang="en-GB" dirty="0" smtClean="0"/>
              <a:t>Players 5 and 9 in same team</a:t>
            </a:r>
            <a:endParaRPr lang="en-GB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123728" y="4688270"/>
            <a:ext cx="1512168" cy="1808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77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39" y="1916832"/>
            <a:ext cx="66078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You are given n players to be allocated to m teams (where n % m = 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 are constraints of the form together(i,j) and apart(i,j) where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together(i,j) means that players i and j must be in the same team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apart(i,j) that players i and j must be in different teams.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By default, players can be in any team with any other player.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03" y="84366"/>
            <a:ext cx="15813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Team Allocator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1065" y="4365104"/>
            <a:ext cx="1381147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12 4</a:t>
            </a:r>
          </a:p>
          <a:p>
            <a:r>
              <a:rPr lang="en-GB" dirty="0"/>
              <a:t>t</a:t>
            </a:r>
            <a:r>
              <a:rPr lang="en-GB" dirty="0" smtClean="0"/>
              <a:t>ogether 3 9</a:t>
            </a:r>
          </a:p>
          <a:p>
            <a:r>
              <a:rPr lang="en-GB" dirty="0"/>
              <a:t>t</a:t>
            </a:r>
            <a:r>
              <a:rPr lang="en-GB" dirty="0" smtClean="0"/>
              <a:t>ogether 5 9</a:t>
            </a:r>
          </a:p>
          <a:p>
            <a:r>
              <a:rPr lang="en-GB" dirty="0"/>
              <a:t>a</a:t>
            </a:r>
            <a:r>
              <a:rPr lang="en-GB" dirty="0" smtClean="0"/>
              <a:t>part 2 8</a:t>
            </a:r>
          </a:p>
          <a:p>
            <a:r>
              <a:rPr lang="en-GB" dirty="0"/>
              <a:t>a</a:t>
            </a:r>
            <a:r>
              <a:rPr lang="en-GB" dirty="0" smtClean="0"/>
              <a:t>part 6 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4365104"/>
            <a:ext cx="33126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Players 2 and 8 in different teams</a:t>
            </a:r>
          </a:p>
          <a:p>
            <a:r>
              <a:rPr lang="en-GB" dirty="0" smtClean="0"/>
              <a:t>Players 6 and 8 in different teams</a:t>
            </a:r>
            <a:endParaRPr lang="en-GB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022212" y="4688270"/>
            <a:ext cx="1613684" cy="7569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3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39" y="1916832"/>
            <a:ext cx="66078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You are given n players to be allocated to m teams (where n % m = 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 are constraints of the form together(i,j) and apart(i,j) where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together(i,j) means that players i and j must be in the same team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apart(i,j) that players i and j must be in different teams.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By default, players can be in any team with any other player.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03" y="84366"/>
            <a:ext cx="15813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Team Allocator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38" y="2645794"/>
            <a:ext cx="3816424" cy="36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5794"/>
            <a:ext cx="3816424" cy="36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209705" cy="63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2852503"/>
            <a:ext cx="20547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They are given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19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32891" r="47234" b="29214"/>
          <a:stretch/>
        </p:blipFill>
        <p:spPr bwMode="auto">
          <a:xfrm>
            <a:off x="337134" y="764704"/>
            <a:ext cx="682648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3491716"/>
            <a:ext cx="230011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They have to add code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43608" y="3861048"/>
            <a:ext cx="4392488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27584" y="2276872"/>
            <a:ext cx="5040560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7584" y="4941168"/>
            <a:ext cx="5040559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2" idx="1"/>
            <a:endCxn id="5" idx="3"/>
          </p:cNvCxnSpPr>
          <p:nvPr/>
        </p:nvCxnSpPr>
        <p:spPr>
          <a:xfrm flipH="1" flipV="1">
            <a:off x="5868144" y="2600908"/>
            <a:ext cx="792088" cy="10754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1"/>
            <a:endCxn id="3" idx="3"/>
          </p:cNvCxnSpPr>
          <p:nvPr/>
        </p:nvCxnSpPr>
        <p:spPr>
          <a:xfrm flipH="1">
            <a:off x="5436096" y="3676382"/>
            <a:ext cx="1224136" cy="5087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  <a:endCxn id="6" idx="3"/>
          </p:cNvCxnSpPr>
          <p:nvPr/>
        </p:nvCxnSpPr>
        <p:spPr>
          <a:xfrm flipH="1">
            <a:off x="5868143" y="3676382"/>
            <a:ext cx="792089" cy="1588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78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6209705" cy="630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3342985"/>
            <a:ext cx="331872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They are given problem instances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59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37903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2852936"/>
            <a:ext cx="273760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 example: 40-8-02-00.txt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33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0102" r="85324" b="82034"/>
          <a:stretch/>
        </p:blipFill>
        <p:spPr bwMode="auto">
          <a:xfrm>
            <a:off x="6660232" y="348539"/>
            <a:ext cx="1827897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420888"/>
            <a:ext cx="705250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Create an array of constrained integer variables player[0] to player[11]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Each has a domain {1..4}, the teams they can be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apart(i,j) post constraint player[i] ≠ player[j]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together(i,j) post constraint player[i] = player[j]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Use occurrence or cardinality constraint to ensure that each team</a:t>
            </a:r>
          </a:p>
          <a:p>
            <a:r>
              <a:rPr lang="en-GB" dirty="0"/>
              <a:t> </a:t>
            </a:r>
            <a:r>
              <a:rPr lang="en-GB" dirty="0" smtClean="0"/>
              <a:t>     occurs n/m times (i.e. number of players per team is satisfied)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3873"/>
            <a:ext cx="32987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solution (and an instance)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355053"/>
            <a:ext cx="23016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Easy to get hands dirty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6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0102" r="85324" b="82034"/>
          <a:stretch/>
        </p:blipFill>
        <p:spPr bwMode="auto">
          <a:xfrm>
            <a:off x="6660232" y="348539"/>
            <a:ext cx="1827897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420888"/>
            <a:ext cx="705250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Create an array of constrained integer variables player[0] to player[11]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Each has a domain {1..4}, the teams they can be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apart(i,j) post constraint player[i] ≠ player[j]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together(i,j) post constraint player[i] = player[j]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Use occurrence or cardinality constraint to ensure that each team</a:t>
            </a:r>
          </a:p>
          <a:p>
            <a:r>
              <a:rPr lang="en-GB" dirty="0"/>
              <a:t> </a:t>
            </a:r>
            <a:r>
              <a:rPr lang="en-GB" dirty="0" smtClean="0"/>
              <a:t>     occurs n/m times (i.e. number of players per team is satisfied)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63873"/>
            <a:ext cx="329872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solution (and an instance)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6355053"/>
            <a:ext cx="23016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Easy to get hands dirty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9975760">
            <a:off x="199497" y="3315728"/>
            <a:ext cx="8308685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itchFamily="66" charset="0"/>
              </a:rPr>
              <a:t>A variant of equitable graph colouring</a:t>
            </a:r>
            <a:endParaRPr lang="en-GB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7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495980"/>
            <a:ext cx="59906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Use a 0/1 model, 2D array, row for team, column for player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Use set variables, a set for each team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Pre-processing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Symmetry breaking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Variable ordering heuristics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 have hard instances (&gt;12 hours to solve)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Devoted 1 lecture to discussing problem after deadline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188640"/>
            <a:ext cx="2340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Alternatives &amp; richness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97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2329133"/>
            <a:ext cx="34073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credit course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10 weeks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30 lectures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Equivalent to 100 hours in total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30 lectures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20% coursework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Self study</a:t>
            </a:r>
          </a:p>
        </p:txBody>
      </p:sp>
    </p:spTree>
    <p:extLst>
      <p:ext uri="{BB962C8B-B14F-4D97-AF65-F5344CB8AC3E}">
        <p14:creationId xmlns:p14="http://schemas.microsoft.com/office/powerpoint/2010/main" val="81201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3" y="209590"/>
            <a:ext cx="8524589" cy="64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188640"/>
            <a:ext cx="2340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Alternatives &amp; richness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83700"/>
            <a:ext cx="218014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dark side of ex01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780928"/>
            <a:ext cx="8784976" cy="10801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259632" y="1772816"/>
            <a:ext cx="1224136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6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3" y="209590"/>
            <a:ext cx="8524589" cy="64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188640"/>
            <a:ext cx="234025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Alternatives &amp; richness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83700"/>
            <a:ext cx="218014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The dark side of ex01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833" y="3861048"/>
            <a:ext cx="8784976" cy="12241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259632" y="1772816"/>
            <a:ext cx="1224136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172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4775"/>
            <a:ext cx="85439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068960"/>
            <a:ext cx="8784976" cy="7920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3608" y="1589740"/>
            <a:ext cx="1008112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8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4775"/>
            <a:ext cx="85439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750" y="5445224"/>
            <a:ext cx="8784976" cy="7920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3608" y="1589740"/>
            <a:ext cx="1008112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4775"/>
            <a:ext cx="85439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2673" y="2492896"/>
            <a:ext cx="8784976" cy="10801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3608" y="1589740"/>
            <a:ext cx="1008112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9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4775"/>
            <a:ext cx="85439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459" y="3573016"/>
            <a:ext cx="8784976" cy="39604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3608" y="1589740"/>
            <a:ext cx="1008112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8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04775"/>
            <a:ext cx="8543925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459" y="3861048"/>
            <a:ext cx="8784976" cy="6480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043608" y="1589740"/>
            <a:ext cx="1008112" cy="3600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09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6296" y="188640"/>
            <a:ext cx="154189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Google-proof?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2204864"/>
            <a:ext cx="5136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20 animals escape from the zoo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We have 5 cages to put them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Each cage can take at most 4 animals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following animals cannot be in the same cage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The rabbit and the fox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The spider and the fly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The worm and the robin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2888"/>
            <a:ext cx="84677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5347370"/>
            <a:ext cx="6763839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It does take some effort to make an exercise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4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8304" y="233066"/>
            <a:ext cx="118301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04788" y="2652877"/>
            <a:ext cx="6210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went surprisingly </a:t>
            </a:r>
            <a:r>
              <a:rPr lang="en-GB" dirty="0" smtClean="0"/>
              <a:t>well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 think they liked the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Generated a lot of discussion &amp; interaction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 think they got the idea of CP and the problems we can solve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Not just mashing up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7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564904"/>
            <a:ext cx="4704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 exercise is 5% (about 1 day’s effort)</a:t>
            </a:r>
          </a:p>
          <a:p>
            <a:r>
              <a:rPr lang="en-GB" dirty="0" smtClean="0"/>
              <a:t>Handed out 2</a:t>
            </a:r>
            <a:r>
              <a:rPr lang="en-GB" baseline="30000" dirty="0" smtClean="0"/>
              <a:t>nd</a:t>
            </a:r>
            <a:r>
              <a:rPr lang="en-GB" dirty="0" smtClean="0"/>
              <a:t> week of course</a:t>
            </a:r>
          </a:p>
          <a:p>
            <a:r>
              <a:rPr lang="en-GB" dirty="0" smtClean="0"/>
              <a:t>Get students using CP (get hands dirty)</a:t>
            </a:r>
          </a:p>
          <a:p>
            <a:r>
              <a:rPr lang="en-GB" dirty="0" smtClean="0"/>
              <a:t>Students have a rough idea about how CP 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26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16632"/>
            <a:ext cx="34675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… with a little help from my friends</a:t>
            </a:r>
            <a:endParaRPr lang="en-GB" dirty="0"/>
          </a:p>
        </p:txBody>
      </p:sp>
      <p:pic>
        <p:nvPicPr>
          <p:cNvPr id="9218" name="Picture 2" descr="http://i.ytimg.com/vi/jBDF04fQKtQ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005064"/>
            <a:ext cx="36290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25204" r="63592" b="21413"/>
          <a:stretch/>
        </p:blipFill>
        <p:spPr bwMode="auto">
          <a:xfrm>
            <a:off x="4499992" y="618143"/>
            <a:ext cx="2626593" cy="607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09143" y="2564904"/>
            <a:ext cx="43637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Must be easy to make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Must be interesting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Should be fun 	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students want to solve this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Google-proof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5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2888"/>
            <a:ext cx="84677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78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42888"/>
            <a:ext cx="84677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20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39" y="1916832"/>
            <a:ext cx="66078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You are given n players to be allocated to m teams (where n % m = 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 are constraints of the form together(i,j) and apart(i,j) where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together(i,j) means that players i and j must be in the same team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apart(i,j) that players i and j must be in different teams.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By default, players can be in any team with any other player.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03" y="84366"/>
            <a:ext cx="15813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Team Allocator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1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39" y="1916832"/>
            <a:ext cx="66078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You are given n players to be allocated to m teams (where n % m = 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 are constraints of the form together(i,j) and apart(i,j) where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together(i,j) means that players i and j must be in the same team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apart(i,j) that players i and j must be in different teams.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By default, players can be in any team with any other player.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03" y="84366"/>
            <a:ext cx="15813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Team Allocator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1065" y="4365104"/>
            <a:ext cx="1381147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12 4</a:t>
            </a:r>
          </a:p>
          <a:p>
            <a:r>
              <a:rPr lang="en-GB" dirty="0"/>
              <a:t>t</a:t>
            </a:r>
            <a:r>
              <a:rPr lang="en-GB" dirty="0" smtClean="0"/>
              <a:t>ogether 3 9</a:t>
            </a:r>
          </a:p>
          <a:p>
            <a:r>
              <a:rPr lang="en-GB" dirty="0"/>
              <a:t>t</a:t>
            </a:r>
            <a:r>
              <a:rPr lang="en-GB" dirty="0" smtClean="0"/>
              <a:t>ogether 5 9</a:t>
            </a:r>
          </a:p>
          <a:p>
            <a:r>
              <a:rPr lang="en-GB" dirty="0"/>
              <a:t>a</a:t>
            </a:r>
            <a:r>
              <a:rPr lang="en-GB" dirty="0" smtClean="0"/>
              <a:t>part 2 8</a:t>
            </a:r>
          </a:p>
          <a:p>
            <a:r>
              <a:rPr lang="en-GB" dirty="0"/>
              <a:t>a</a:t>
            </a:r>
            <a:r>
              <a:rPr lang="en-GB" dirty="0" smtClean="0"/>
              <a:t>part 6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51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16632"/>
            <a:ext cx="249927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Simple assessed exercise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31639" y="1916832"/>
            <a:ext cx="66078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You are given n players to be allocated to m teams (where n % m = 0).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There are constraints of the form together(i,j) and apart(i,j) where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together(i,j) means that players i and j must be in the same team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apart(i,j) that players i and j must be in different teams.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By default, players can be in any team with any other player.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03" y="84366"/>
            <a:ext cx="158133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Team Allocator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1065" y="4365104"/>
            <a:ext cx="1381147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12 4</a:t>
            </a:r>
          </a:p>
          <a:p>
            <a:r>
              <a:rPr lang="en-GB" dirty="0"/>
              <a:t>t</a:t>
            </a:r>
            <a:r>
              <a:rPr lang="en-GB" dirty="0" smtClean="0"/>
              <a:t>ogether 3 9</a:t>
            </a:r>
          </a:p>
          <a:p>
            <a:r>
              <a:rPr lang="en-GB" dirty="0"/>
              <a:t>t</a:t>
            </a:r>
            <a:r>
              <a:rPr lang="en-GB" dirty="0" smtClean="0"/>
              <a:t>ogether 5 9</a:t>
            </a:r>
          </a:p>
          <a:p>
            <a:r>
              <a:rPr lang="en-GB" dirty="0"/>
              <a:t>a</a:t>
            </a:r>
            <a:r>
              <a:rPr lang="en-GB" dirty="0" smtClean="0"/>
              <a:t>part 2 8</a:t>
            </a:r>
          </a:p>
          <a:p>
            <a:r>
              <a:rPr lang="en-GB" dirty="0"/>
              <a:t>a</a:t>
            </a:r>
            <a:r>
              <a:rPr lang="en-GB" dirty="0" smtClean="0"/>
              <a:t>part 6 8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4365104"/>
            <a:ext cx="4573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12 players split into 4 teams (each of 3 players)</a:t>
            </a:r>
            <a:endParaRPr lang="en-GB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022212" y="4549770"/>
            <a:ext cx="161368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7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1023</Words>
  <Application>Microsoft Office PowerPoint</Application>
  <PresentationFormat>On-screen Show (4:3)</PresentationFormat>
  <Paragraphs>155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Prosser</dc:creator>
  <cp:lastModifiedBy>Patrick Prosser</cp:lastModifiedBy>
  <cp:revision>18</cp:revision>
  <dcterms:created xsi:type="dcterms:W3CDTF">2015-08-17T10:25:01Z</dcterms:created>
  <dcterms:modified xsi:type="dcterms:W3CDTF">2015-08-18T11:57:18Z</dcterms:modified>
</cp:coreProperties>
</file>